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8" r:id="rId1"/>
  </p:sldMasterIdLst>
  <p:sldIdLst>
    <p:sldId id="258" r:id="rId2"/>
    <p:sldId id="270" r:id="rId3"/>
    <p:sldId id="274" r:id="rId4"/>
    <p:sldId id="275" r:id="rId5"/>
    <p:sldId id="276" r:id="rId6"/>
    <p:sldId id="271" r:id="rId7"/>
    <p:sldId id="273" r:id="rId8"/>
    <p:sldId id="277" r:id="rId9"/>
    <p:sldId id="257" r:id="rId10"/>
    <p:sldId id="279" r:id="rId11"/>
    <p:sldId id="281" r:id="rId12"/>
    <p:sldId id="282" r:id="rId13"/>
    <p:sldId id="289" r:id="rId14"/>
    <p:sldId id="297" r:id="rId15"/>
    <p:sldId id="287" r:id="rId16"/>
    <p:sldId id="288" r:id="rId17"/>
    <p:sldId id="280" r:id="rId18"/>
    <p:sldId id="278" r:id="rId19"/>
    <p:sldId id="284" r:id="rId20"/>
    <p:sldId id="285" r:id="rId21"/>
    <p:sldId id="286" r:id="rId22"/>
    <p:sldId id="296" r:id="rId23"/>
    <p:sldId id="298" r:id="rId24"/>
    <p:sldId id="299" r:id="rId25"/>
    <p:sldId id="300" r:id="rId26"/>
    <p:sldId id="301" r:id="rId27"/>
    <p:sldId id="302" r:id="rId28"/>
    <p:sldId id="303" r:id="rId29"/>
    <p:sldId id="293" r:id="rId30"/>
    <p:sldId id="292" r:id="rId31"/>
    <p:sldId id="291" r:id="rId32"/>
    <p:sldId id="290" r:id="rId33"/>
    <p:sldId id="294" r:id="rId34"/>
    <p:sldId id="295" r:id="rId35"/>
    <p:sldId id="262" r:id="rId36"/>
    <p:sldId id="269" r:id="rId37"/>
    <p:sldId id="266" r:id="rId38"/>
    <p:sldId id="261" r:id="rId39"/>
    <p:sldId id="263" r:id="rId4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0C0C0"/>
    <a:srgbClr val="FFFF00"/>
    <a:srgbClr val="FF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Kuba\Desktop\PikaterResults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Nr. Of Experiments</a:t>
            </a:r>
            <a:r>
              <a:rPr lang="cs-CZ"/>
              <a:t>:</a:t>
            </a:r>
            <a:r>
              <a:rPr lang="en-US"/>
              <a:t> </a:t>
            </a:r>
            <a:r>
              <a:rPr lang="cs-CZ" sz="1600" b="1" i="0" u="none" strike="noStrike" kern="1200" spc="100" baseline="0">
                <a:solidFill>
                  <a:sysClr val="window" lastClr="FFFFFF">
                    <a:lumMod val="95000"/>
                  </a:sys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2 275 697</a:t>
            </a:r>
            <a:endParaRPr lang="en-US"/>
          </a:p>
        </c:rich>
      </c:tx>
      <c:layout>
        <c:manualLayout>
          <c:xMode val="edge"/>
          <c:yMode val="edge"/>
          <c:x val="0.1925485564304461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Sheet1!$N$3:$N$4</c:f>
              <c:strCache>
                <c:ptCount val="2"/>
                <c:pt idx="0">
                  <c:v>Nr. Of Experiments</c:v>
                </c:pt>
                <c:pt idx="1">
                  <c:v>7494046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perspectiveFront" fov="4200000"/>
              <a:lightRig rig="balanced" dir="tl">
                <a:rot lat="0" lon="0" rev="18600000"/>
              </a:lightRig>
            </a:scene3d>
            <a:sp3d prstMaterial="metal">
              <a:bevelT w="63500" h="50800"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Sheet1!$M$5:$M$12</c:f>
              <c:strCache>
                <c:ptCount val="8"/>
                <c:pt idx="0">
                  <c:v>J48</c:v>
                </c:pt>
                <c:pt idx="1">
                  <c:v>LinearRegression</c:v>
                </c:pt>
                <c:pt idx="2">
                  <c:v>MultilayerPerceptron</c:v>
                </c:pt>
                <c:pt idx="3">
                  <c:v>NNge</c:v>
                </c:pt>
                <c:pt idx="4">
                  <c:v>OneR</c:v>
                </c:pt>
                <c:pt idx="5">
                  <c:v>PART</c:v>
                </c:pt>
                <c:pt idx="6">
                  <c:v>RandomTree</c:v>
                </c:pt>
                <c:pt idx="7">
                  <c:v>RBFNetwork</c:v>
                </c:pt>
              </c:strCache>
            </c:strRef>
          </c:cat>
          <c:val>
            <c:numRef>
              <c:f>Sheet1!$H$5:$H$12</c:f>
              <c:numCache>
                <c:formatCode>General</c:formatCode>
                <c:ptCount val="8"/>
                <c:pt idx="0">
                  <c:v>166791</c:v>
                </c:pt>
                <c:pt idx="1">
                  <c:v>259278</c:v>
                </c:pt>
                <c:pt idx="2">
                  <c:v>438456</c:v>
                </c:pt>
                <c:pt idx="3">
                  <c:v>177270</c:v>
                </c:pt>
                <c:pt idx="4">
                  <c:v>147248</c:v>
                </c:pt>
                <c:pt idx="5">
                  <c:v>346576</c:v>
                </c:pt>
                <c:pt idx="6">
                  <c:v>312637</c:v>
                </c:pt>
                <c:pt idx="7">
                  <c:v>427441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2674464"/>
        <c:axId val="192676144"/>
      </c:barChart>
      <c:catAx>
        <c:axId val="19267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2676144"/>
        <c:crosses val="autoZero"/>
        <c:auto val="1"/>
        <c:lblAlgn val="ctr"/>
        <c:lblOffset val="100"/>
        <c:noMultiLvlLbl val="0"/>
      </c:catAx>
      <c:valAx>
        <c:axId val="19267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267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B88CF-B246-4243-A8DD-708B4C198C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AC9F750-445D-4CDE-AF54-A27978C44C81}">
      <dgm:prSet phldrT="[Text]"/>
      <dgm:spPr>
        <a:xfrm>
          <a:off x="287973" y="605803"/>
          <a:ext cx="2941306" cy="373071"/>
        </a:xfr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Multilayer perceptron</a:t>
          </a:r>
          <a:endParaRPr lang="cs-CZ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51123FF5-2AB5-4FAF-8D2B-78760DE9A0AB}" type="parTrans" cxnId="{87D26574-76E3-4457-9054-790A55B0ACEC}">
      <dgm:prSet/>
      <dgm:spPr/>
      <dgm:t>
        <a:bodyPr/>
        <a:lstStyle/>
        <a:p>
          <a:endParaRPr lang="cs-CZ"/>
        </a:p>
      </dgm:t>
    </dgm:pt>
    <dgm:pt modelId="{575DE1CE-5F08-4465-9716-4EDBF2139401}" type="sibTrans" cxnId="{87D26574-76E3-4457-9054-790A55B0ACEC}">
      <dgm:prSet/>
      <dgm:spPr>
        <a:xfrm>
          <a:off x="-4639807" y="-292292"/>
          <a:ext cx="5528059" cy="5528059"/>
        </a:xfrm>
        <a:noFill/>
        <a:ln w="12700" cap="flat" cmpd="sng" algn="ctr">
          <a:solidFill>
            <a:srgbClr val="00B0EA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cs-CZ"/>
        </a:p>
      </dgm:t>
    </dgm:pt>
    <dgm:pt modelId="{B7AC0CF3-15EC-4326-B818-E84F9140818A}">
      <dgm:prSet phldrT="[Text]"/>
      <dgm:spPr>
        <a:xfrm>
          <a:off x="625823" y="3404663"/>
          <a:ext cx="2603456" cy="373071"/>
        </a:xfr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Decision trees</a:t>
          </a:r>
          <a:endParaRPr lang="cs-CZ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7ADA1B5B-63D4-4360-9C7D-57FB525FC59D}" type="parTrans" cxnId="{49D4E9F6-5C94-4509-B39A-692CC4D5FB1A}">
      <dgm:prSet/>
      <dgm:spPr/>
      <dgm:t>
        <a:bodyPr/>
        <a:lstStyle/>
        <a:p>
          <a:endParaRPr lang="cs-CZ"/>
        </a:p>
      </dgm:t>
    </dgm:pt>
    <dgm:pt modelId="{97C5A00D-2698-4768-BE7A-D2DFDA2ACA2C}" type="sibTrans" cxnId="{49D4E9F6-5C94-4509-B39A-692CC4D5FB1A}">
      <dgm:prSet/>
      <dgm:spPr/>
      <dgm:t>
        <a:bodyPr/>
        <a:lstStyle/>
        <a:p>
          <a:endParaRPr lang="cs-CZ"/>
        </a:p>
      </dgm:t>
    </dgm:pt>
    <dgm:pt modelId="{956AB123-83C3-4FA1-ACBC-78F1E5FAAA96}">
      <dgm:prSet phldrT="[Text]"/>
      <dgm:spPr>
        <a:xfrm>
          <a:off x="287973" y="3964599"/>
          <a:ext cx="2941306" cy="373071"/>
        </a:xfr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Genetic Programmng</a:t>
          </a:r>
          <a:endParaRPr lang="cs-CZ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534A68FB-9080-49A6-89C7-DFDF7ED28743}" type="parTrans" cxnId="{0D37EA87-5C74-46E8-9AF6-CB712A3A6E19}">
      <dgm:prSet/>
      <dgm:spPr/>
      <dgm:t>
        <a:bodyPr/>
        <a:lstStyle/>
        <a:p>
          <a:endParaRPr lang="cs-CZ"/>
        </a:p>
      </dgm:t>
    </dgm:pt>
    <dgm:pt modelId="{252D31B1-19FD-43B3-A5F4-81EBA4CB787F}" type="sibTrans" cxnId="{0D37EA87-5C74-46E8-9AF6-CB712A3A6E19}">
      <dgm:prSet/>
      <dgm:spPr/>
      <dgm:t>
        <a:bodyPr/>
        <a:lstStyle/>
        <a:p>
          <a:endParaRPr lang="cs-CZ"/>
        </a:p>
      </dgm:t>
    </dgm:pt>
    <dgm:pt modelId="{C5DFC27F-CB70-4E83-8C57-A85A1F8C3C24}">
      <dgm:prSet/>
      <dgm:spPr>
        <a:xfrm>
          <a:off x="625823" y="1165739"/>
          <a:ext cx="2603456" cy="373071"/>
        </a:xfr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RBF Networks</a:t>
          </a:r>
          <a:endParaRPr lang="cs-CZ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30781835-2CF9-487F-A7D2-8D6683295B27}" type="parTrans" cxnId="{6565A6A9-E135-4F02-91FA-CA94F7B0056D}">
      <dgm:prSet/>
      <dgm:spPr/>
      <dgm:t>
        <a:bodyPr/>
        <a:lstStyle/>
        <a:p>
          <a:endParaRPr lang="cs-CZ"/>
        </a:p>
      </dgm:t>
    </dgm:pt>
    <dgm:pt modelId="{E94F84F5-4FEA-41BC-8679-4B0B328F757B}" type="sibTrans" cxnId="{6565A6A9-E135-4F02-91FA-CA94F7B0056D}">
      <dgm:prSet/>
      <dgm:spPr/>
      <dgm:t>
        <a:bodyPr/>
        <a:lstStyle/>
        <a:p>
          <a:endParaRPr lang="cs-CZ"/>
        </a:p>
      </dgm:t>
    </dgm:pt>
    <dgm:pt modelId="{CD3DE2AE-6A2A-4A30-9392-966914D9520E}">
      <dgm:prSet/>
      <dgm:spPr>
        <a:xfrm>
          <a:off x="810963" y="1725265"/>
          <a:ext cx="2418316" cy="373071"/>
        </a:xfr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Support Vector Machines</a:t>
          </a:r>
          <a:endParaRPr lang="cs-CZ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AA8447A5-1EAF-4CBD-A459-22C1DA49C6B5}" type="parTrans" cxnId="{84BAFC8D-5123-47D3-A9B9-0FDCE46896B6}">
      <dgm:prSet/>
      <dgm:spPr/>
      <dgm:t>
        <a:bodyPr/>
        <a:lstStyle/>
        <a:p>
          <a:endParaRPr lang="cs-CZ"/>
        </a:p>
      </dgm:t>
    </dgm:pt>
    <dgm:pt modelId="{F6D63F44-1C63-4DE0-8554-C4E7B72469A7}" type="sibTrans" cxnId="{84BAFC8D-5123-47D3-A9B9-0FDCE46896B6}">
      <dgm:prSet/>
      <dgm:spPr/>
      <dgm:t>
        <a:bodyPr/>
        <a:lstStyle/>
        <a:p>
          <a:endParaRPr lang="cs-CZ"/>
        </a:p>
      </dgm:t>
    </dgm:pt>
    <dgm:pt modelId="{AA1A0AE0-70DD-432A-A288-1336C5738A7C}">
      <dgm:prSet/>
      <dgm:spPr>
        <a:xfrm>
          <a:off x="870076" y="2285201"/>
          <a:ext cx="2359203" cy="373071"/>
        </a:xfr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Bayesian Networks</a:t>
          </a:r>
          <a:endParaRPr lang="cs-CZ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0901B0FD-272F-424D-BDFD-D9C6874E4E2B}" type="parTrans" cxnId="{4CC2106D-3475-4ACF-901D-1E7803BAB853}">
      <dgm:prSet/>
      <dgm:spPr/>
      <dgm:t>
        <a:bodyPr/>
        <a:lstStyle/>
        <a:p>
          <a:endParaRPr lang="cs-CZ"/>
        </a:p>
      </dgm:t>
    </dgm:pt>
    <dgm:pt modelId="{B76EE386-65C4-4BA4-8776-5BCBB2E8AFE2}" type="sibTrans" cxnId="{4CC2106D-3475-4ACF-901D-1E7803BAB853}">
      <dgm:prSet/>
      <dgm:spPr/>
      <dgm:t>
        <a:bodyPr/>
        <a:lstStyle/>
        <a:p>
          <a:endParaRPr lang="cs-CZ"/>
        </a:p>
      </dgm:t>
    </dgm:pt>
    <dgm:pt modelId="{E2F3FD86-C979-41F2-9FDB-0BBE8AEC5F30}">
      <dgm:prSet/>
      <dgm:spPr>
        <a:xfrm>
          <a:off x="810963" y="2845137"/>
          <a:ext cx="2418316" cy="373071"/>
        </a:xfr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cs-CZ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Inductive Logic Programming</a:t>
          </a:r>
          <a:endParaRPr lang="cs-CZ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89ACFB20-6850-4E24-B691-EA633C66DE57}" type="parTrans" cxnId="{B3590352-7763-4D09-BF1D-A639189C08C9}">
      <dgm:prSet/>
      <dgm:spPr/>
      <dgm:t>
        <a:bodyPr/>
        <a:lstStyle/>
        <a:p>
          <a:endParaRPr lang="cs-CZ"/>
        </a:p>
      </dgm:t>
    </dgm:pt>
    <dgm:pt modelId="{DC63D4C0-7819-4549-ADA7-13AD0D945244}" type="sibTrans" cxnId="{B3590352-7763-4D09-BF1D-A639189C08C9}">
      <dgm:prSet/>
      <dgm:spPr/>
      <dgm:t>
        <a:bodyPr/>
        <a:lstStyle/>
        <a:p>
          <a:endParaRPr lang="cs-CZ"/>
        </a:p>
      </dgm:t>
    </dgm:pt>
    <dgm:pt modelId="{7CF4AE98-1399-4414-94EB-CD66B48B293E}" type="pres">
      <dgm:prSet presAssocID="{19FB88CF-B246-4243-A8DD-708B4C198C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48E77D36-16A4-4DF4-826D-8339DA4BD552}" type="pres">
      <dgm:prSet presAssocID="{19FB88CF-B246-4243-A8DD-708B4C198CA6}" presName="Name1" presStyleCnt="0"/>
      <dgm:spPr/>
    </dgm:pt>
    <dgm:pt modelId="{D1196800-DFED-4BF2-8B5D-B0D2862BF3DD}" type="pres">
      <dgm:prSet presAssocID="{19FB88CF-B246-4243-A8DD-708B4C198CA6}" presName="cycle" presStyleCnt="0"/>
      <dgm:spPr/>
    </dgm:pt>
    <dgm:pt modelId="{8167D1D6-E259-4A6B-9266-C8CD5BAB024D}" type="pres">
      <dgm:prSet presAssocID="{19FB88CF-B246-4243-A8DD-708B4C198CA6}" presName="srcNode" presStyleLbl="node1" presStyleIdx="0" presStyleCnt="7"/>
      <dgm:spPr/>
    </dgm:pt>
    <dgm:pt modelId="{FD9FD679-4F44-49E3-8D77-FD3249B0DC84}" type="pres">
      <dgm:prSet presAssocID="{19FB88CF-B246-4243-A8DD-708B4C198CA6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91"/>
          </a:avLst>
        </a:prstGeom>
      </dgm:spPr>
      <dgm:t>
        <a:bodyPr/>
        <a:lstStyle/>
        <a:p>
          <a:endParaRPr lang="cs-CZ"/>
        </a:p>
      </dgm:t>
    </dgm:pt>
    <dgm:pt modelId="{F7DAC4B6-96DB-4DC2-B375-77B53F940BE1}" type="pres">
      <dgm:prSet presAssocID="{19FB88CF-B246-4243-A8DD-708B4C198CA6}" presName="extraNode" presStyleLbl="node1" presStyleIdx="0" presStyleCnt="7"/>
      <dgm:spPr/>
    </dgm:pt>
    <dgm:pt modelId="{72959B9B-A937-48C6-A427-3B25E948A001}" type="pres">
      <dgm:prSet presAssocID="{19FB88CF-B246-4243-A8DD-708B4C198CA6}" presName="dstNode" presStyleLbl="node1" presStyleIdx="0" presStyleCnt="7"/>
      <dgm:spPr/>
    </dgm:pt>
    <dgm:pt modelId="{32CE5F69-0195-4467-9876-4BE9B4D40827}" type="pres">
      <dgm:prSet presAssocID="{4AC9F750-445D-4CDE-AF54-A27978C44C81}" presName="text_1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2AC79243-4C25-4480-846A-BB0DCFAF2415}" type="pres">
      <dgm:prSet presAssocID="{4AC9F750-445D-4CDE-AF54-A27978C44C81}" presName="accent_1" presStyleCnt="0"/>
      <dgm:spPr/>
    </dgm:pt>
    <dgm:pt modelId="{64EF7DAE-16AE-4CCC-B10E-FD9DCBCA53BB}" type="pres">
      <dgm:prSet presAssocID="{4AC9F750-445D-4CDE-AF54-A27978C44C81}" presName="accentRepeatNode" presStyleLbl="solidFgAcc1" presStyleIdx="0" presStyleCnt="7"/>
      <dgm:spPr>
        <a:xfrm>
          <a:off x="54803" y="559169"/>
          <a:ext cx="466339" cy="4663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cs-CZ"/>
        </a:p>
      </dgm:t>
    </dgm:pt>
    <dgm:pt modelId="{7B400E45-841E-4C6D-B36A-B6F68CD09C08}" type="pres">
      <dgm:prSet presAssocID="{C5DFC27F-CB70-4E83-8C57-A85A1F8C3C24}" presName="text_2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C7F6BA02-F4C1-4489-9727-041455D2BBCD}" type="pres">
      <dgm:prSet presAssocID="{C5DFC27F-CB70-4E83-8C57-A85A1F8C3C24}" presName="accent_2" presStyleCnt="0"/>
      <dgm:spPr/>
    </dgm:pt>
    <dgm:pt modelId="{D81ECBC6-285A-45F5-9E52-9788714F14E6}" type="pres">
      <dgm:prSet presAssocID="{C5DFC27F-CB70-4E83-8C57-A85A1F8C3C24}" presName="accentRepeatNode" presStyleLbl="solidFgAcc1" presStyleIdx="1" presStyleCnt="7"/>
      <dgm:spPr>
        <a:xfrm>
          <a:off x="392653" y="1119105"/>
          <a:ext cx="466339" cy="4663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cs-CZ"/>
        </a:p>
      </dgm:t>
    </dgm:pt>
    <dgm:pt modelId="{5315260B-8B35-4CFD-9C24-24004F0E21C5}" type="pres">
      <dgm:prSet presAssocID="{CD3DE2AE-6A2A-4A30-9392-966914D9520E}" presName="text_3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861A7033-495B-4982-A2AD-B5F6BA846CAA}" type="pres">
      <dgm:prSet presAssocID="{CD3DE2AE-6A2A-4A30-9392-966914D9520E}" presName="accent_3" presStyleCnt="0"/>
      <dgm:spPr/>
    </dgm:pt>
    <dgm:pt modelId="{F22EA03A-14B2-468B-9761-1C1E488F6960}" type="pres">
      <dgm:prSet presAssocID="{CD3DE2AE-6A2A-4A30-9392-966914D9520E}" presName="accentRepeatNode" presStyleLbl="solidFgAcc1" presStyleIdx="2" presStyleCnt="7"/>
      <dgm:spPr>
        <a:xfrm>
          <a:off x="577793" y="1678631"/>
          <a:ext cx="466339" cy="4663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cs-CZ"/>
        </a:p>
      </dgm:t>
    </dgm:pt>
    <dgm:pt modelId="{92F6ECCA-A4C3-4A36-8224-C016D41C00F2}" type="pres">
      <dgm:prSet presAssocID="{AA1A0AE0-70DD-432A-A288-1336C5738A7C}" presName="text_4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852D82B7-1A78-4A8D-804F-2A70AB7BC263}" type="pres">
      <dgm:prSet presAssocID="{AA1A0AE0-70DD-432A-A288-1336C5738A7C}" presName="accent_4" presStyleCnt="0"/>
      <dgm:spPr/>
    </dgm:pt>
    <dgm:pt modelId="{235DF79E-50C2-48F1-B8C6-E968B42409CE}" type="pres">
      <dgm:prSet presAssocID="{AA1A0AE0-70DD-432A-A288-1336C5738A7C}" presName="accentRepeatNode" presStyleLbl="solidFgAcc1" presStyleIdx="3" presStyleCnt="7"/>
      <dgm:spPr>
        <a:xfrm>
          <a:off x="636906" y="2238567"/>
          <a:ext cx="466339" cy="4663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cs-CZ"/>
        </a:p>
      </dgm:t>
    </dgm:pt>
    <dgm:pt modelId="{ED07753E-0884-40AD-BF9D-4F3899C3A97B}" type="pres">
      <dgm:prSet presAssocID="{E2F3FD86-C979-41F2-9FDB-0BBE8AEC5F30}" presName="text_5" presStyleLbl="node1" presStyleIdx="4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BC318608-B757-4EBC-A06C-6FE001B2BFA8}" type="pres">
      <dgm:prSet presAssocID="{E2F3FD86-C979-41F2-9FDB-0BBE8AEC5F30}" presName="accent_5" presStyleCnt="0"/>
      <dgm:spPr/>
    </dgm:pt>
    <dgm:pt modelId="{E1A87BD4-8496-4957-B15A-92F04F0D9D18}" type="pres">
      <dgm:prSet presAssocID="{E2F3FD86-C979-41F2-9FDB-0BBE8AEC5F30}" presName="accentRepeatNode" presStyleLbl="solidFgAcc1" presStyleIdx="4" presStyleCnt="7"/>
      <dgm:spPr>
        <a:xfrm>
          <a:off x="577793" y="2798503"/>
          <a:ext cx="466339" cy="4663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cs-CZ"/>
        </a:p>
      </dgm:t>
    </dgm:pt>
    <dgm:pt modelId="{C3166465-78AA-48C6-9E32-BC63AF7A0EAC}" type="pres">
      <dgm:prSet presAssocID="{B7AC0CF3-15EC-4326-B818-E84F9140818A}" presName="text_6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82186F9A-A741-4DA0-AACC-888CCAA4FAA7}" type="pres">
      <dgm:prSet presAssocID="{B7AC0CF3-15EC-4326-B818-E84F9140818A}" presName="accent_6" presStyleCnt="0"/>
      <dgm:spPr/>
    </dgm:pt>
    <dgm:pt modelId="{98348ED5-F357-4BD5-BD5D-02DF39FFBF95}" type="pres">
      <dgm:prSet presAssocID="{B7AC0CF3-15EC-4326-B818-E84F9140818A}" presName="accentRepeatNode" presStyleLbl="solidFgAcc1" presStyleIdx="5" presStyleCnt="7"/>
      <dgm:spPr>
        <a:xfrm>
          <a:off x="392653" y="3358029"/>
          <a:ext cx="466339" cy="4663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cs-CZ"/>
        </a:p>
      </dgm:t>
    </dgm:pt>
    <dgm:pt modelId="{B99521C9-40C3-4E4C-812B-2A5065A1F9B8}" type="pres">
      <dgm:prSet presAssocID="{956AB123-83C3-4FA1-ACBC-78F1E5FAAA96}" presName="text_7" presStyleLbl="node1" presStyleIdx="6" presStyleCnt="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9A05FFDF-9B81-4EE9-8B55-955019A9360F}" type="pres">
      <dgm:prSet presAssocID="{956AB123-83C3-4FA1-ACBC-78F1E5FAAA96}" presName="accent_7" presStyleCnt="0"/>
      <dgm:spPr/>
    </dgm:pt>
    <dgm:pt modelId="{55A56C6E-1A27-48A9-8B3C-82B29B181898}" type="pres">
      <dgm:prSet presAssocID="{956AB123-83C3-4FA1-ACBC-78F1E5FAAA96}" presName="accentRepeatNode" presStyleLbl="solidFgAcc1" presStyleIdx="6" presStyleCnt="7"/>
      <dgm:spPr>
        <a:xfrm>
          <a:off x="54803" y="3917965"/>
          <a:ext cx="466339" cy="4663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cs-CZ"/>
        </a:p>
      </dgm:t>
    </dgm:pt>
  </dgm:ptLst>
  <dgm:cxnLst>
    <dgm:cxn modelId="{09BC214A-1AB7-41DF-B6A7-09B79464AAC9}" type="presOf" srcId="{CD3DE2AE-6A2A-4A30-9392-966914D9520E}" destId="{5315260B-8B35-4CFD-9C24-24004F0E21C5}" srcOrd="0" destOrd="0" presId="urn:microsoft.com/office/officeart/2008/layout/VerticalCurvedList"/>
    <dgm:cxn modelId="{49D4E9F6-5C94-4509-B39A-692CC4D5FB1A}" srcId="{19FB88CF-B246-4243-A8DD-708B4C198CA6}" destId="{B7AC0CF3-15EC-4326-B818-E84F9140818A}" srcOrd="5" destOrd="0" parTransId="{7ADA1B5B-63D4-4360-9C7D-57FB525FC59D}" sibTransId="{97C5A00D-2698-4768-BE7A-D2DFDA2ACA2C}"/>
    <dgm:cxn modelId="{E106836A-CB7D-4A04-A008-AA26585838D7}" type="presOf" srcId="{AA1A0AE0-70DD-432A-A288-1336C5738A7C}" destId="{92F6ECCA-A4C3-4A36-8224-C016D41C00F2}" srcOrd="0" destOrd="0" presId="urn:microsoft.com/office/officeart/2008/layout/VerticalCurvedList"/>
    <dgm:cxn modelId="{186D280C-FEC7-46F7-A28C-69A4D6B54640}" type="presOf" srcId="{B7AC0CF3-15EC-4326-B818-E84F9140818A}" destId="{C3166465-78AA-48C6-9E32-BC63AF7A0EAC}" srcOrd="0" destOrd="0" presId="urn:microsoft.com/office/officeart/2008/layout/VerticalCurvedList"/>
    <dgm:cxn modelId="{84BAFC8D-5123-47D3-A9B9-0FDCE46896B6}" srcId="{19FB88CF-B246-4243-A8DD-708B4C198CA6}" destId="{CD3DE2AE-6A2A-4A30-9392-966914D9520E}" srcOrd="2" destOrd="0" parTransId="{AA8447A5-1EAF-4CBD-A459-22C1DA49C6B5}" sibTransId="{F6D63F44-1C63-4DE0-8554-C4E7B72469A7}"/>
    <dgm:cxn modelId="{1129B6E0-CD6A-48B7-BCA3-58EA116DF504}" type="presOf" srcId="{19FB88CF-B246-4243-A8DD-708B4C198CA6}" destId="{7CF4AE98-1399-4414-94EB-CD66B48B293E}" srcOrd="0" destOrd="0" presId="urn:microsoft.com/office/officeart/2008/layout/VerticalCurvedList"/>
    <dgm:cxn modelId="{39E79034-FE39-422B-A132-61B30DC2C408}" type="presOf" srcId="{C5DFC27F-CB70-4E83-8C57-A85A1F8C3C24}" destId="{7B400E45-841E-4C6D-B36A-B6F68CD09C08}" srcOrd="0" destOrd="0" presId="urn:microsoft.com/office/officeart/2008/layout/VerticalCurvedList"/>
    <dgm:cxn modelId="{87D26574-76E3-4457-9054-790A55B0ACEC}" srcId="{19FB88CF-B246-4243-A8DD-708B4C198CA6}" destId="{4AC9F750-445D-4CDE-AF54-A27978C44C81}" srcOrd="0" destOrd="0" parTransId="{51123FF5-2AB5-4FAF-8D2B-78760DE9A0AB}" sibTransId="{575DE1CE-5F08-4465-9716-4EDBF2139401}"/>
    <dgm:cxn modelId="{410F5F6E-3054-4322-A08F-02D3CFB520D8}" type="presOf" srcId="{E2F3FD86-C979-41F2-9FDB-0BBE8AEC5F30}" destId="{ED07753E-0884-40AD-BF9D-4F3899C3A97B}" srcOrd="0" destOrd="0" presId="urn:microsoft.com/office/officeart/2008/layout/VerticalCurvedList"/>
    <dgm:cxn modelId="{FBAF9FE9-F3A8-4367-A46C-331F2C058345}" type="presOf" srcId="{4AC9F750-445D-4CDE-AF54-A27978C44C81}" destId="{32CE5F69-0195-4467-9876-4BE9B4D40827}" srcOrd="0" destOrd="0" presId="urn:microsoft.com/office/officeart/2008/layout/VerticalCurvedList"/>
    <dgm:cxn modelId="{4CC2106D-3475-4ACF-901D-1E7803BAB853}" srcId="{19FB88CF-B246-4243-A8DD-708B4C198CA6}" destId="{AA1A0AE0-70DD-432A-A288-1336C5738A7C}" srcOrd="3" destOrd="0" parTransId="{0901B0FD-272F-424D-BDFD-D9C6874E4E2B}" sibTransId="{B76EE386-65C4-4BA4-8776-5BCBB2E8AFE2}"/>
    <dgm:cxn modelId="{0406DB84-2D6A-465F-AD8C-B5224797C4ED}" type="presOf" srcId="{956AB123-83C3-4FA1-ACBC-78F1E5FAAA96}" destId="{B99521C9-40C3-4E4C-812B-2A5065A1F9B8}" srcOrd="0" destOrd="0" presId="urn:microsoft.com/office/officeart/2008/layout/VerticalCurvedList"/>
    <dgm:cxn modelId="{06C26164-B86E-4BC0-88A8-CA4163E498CE}" type="presOf" srcId="{575DE1CE-5F08-4465-9716-4EDBF2139401}" destId="{FD9FD679-4F44-49E3-8D77-FD3249B0DC84}" srcOrd="0" destOrd="0" presId="urn:microsoft.com/office/officeart/2008/layout/VerticalCurvedList"/>
    <dgm:cxn modelId="{B3590352-7763-4D09-BF1D-A639189C08C9}" srcId="{19FB88CF-B246-4243-A8DD-708B4C198CA6}" destId="{E2F3FD86-C979-41F2-9FDB-0BBE8AEC5F30}" srcOrd="4" destOrd="0" parTransId="{89ACFB20-6850-4E24-B691-EA633C66DE57}" sibTransId="{DC63D4C0-7819-4549-ADA7-13AD0D945244}"/>
    <dgm:cxn modelId="{6565A6A9-E135-4F02-91FA-CA94F7B0056D}" srcId="{19FB88CF-B246-4243-A8DD-708B4C198CA6}" destId="{C5DFC27F-CB70-4E83-8C57-A85A1F8C3C24}" srcOrd="1" destOrd="0" parTransId="{30781835-2CF9-487F-A7D2-8D6683295B27}" sibTransId="{E94F84F5-4FEA-41BC-8679-4B0B328F757B}"/>
    <dgm:cxn modelId="{0D37EA87-5C74-46E8-9AF6-CB712A3A6E19}" srcId="{19FB88CF-B246-4243-A8DD-708B4C198CA6}" destId="{956AB123-83C3-4FA1-ACBC-78F1E5FAAA96}" srcOrd="6" destOrd="0" parTransId="{534A68FB-9080-49A6-89C7-DFDF7ED28743}" sibTransId="{252D31B1-19FD-43B3-A5F4-81EBA4CB787F}"/>
    <dgm:cxn modelId="{C394F405-6D96-4D65-BDA5-B18C0135AEF4}" type="presParOf" srcId="{7CF4AE98-1399-4414-94EB-CD66B48B293E}" destId="{48E77D36-16A4-4DF4-826D-8339DA4BD552}" srcOrd="0" destOrd="0" presId="urn:microsoft.com/office/officeart/2008/layout/VerticalCurvedList"/>
    <dgm:cxn modelId="{29F3BFBC-A2B6-4A43-A5B2-BA7BE0D54EF0}" type="presParOf" srcId="{48E77D36-16A4-4DF4-826D-8339DA4BD552}" destId="{D1196800-DFED-4BF2-8B5D-B0D2862BF3DD}" srcOrd="0" destOrd="0" presId="urn:microsoft.com/office/officeart/2008/layout/VerticalCurvedList"/>
    <dgm:cxn modelId="{F9574D9A-2F07-414C-956A-D570D3EB4AD4}" type="presParOf" srcId="{D1196800-DFED-4BF2-8B5D-B0D2862BF3DD}" destId="{8167D1D6-E259-4A6B-9266-C8CD5BAB024D}" srcOrd="0" destOrd="0" presId="urn:microsoft.com/office/officeart/2008/layout/VerticalCurvedList"/>
    <dgm:cxn modelId="{452D20F1-DC63-43C8-9AB4-DBD33E48BD07}" type="presParOf" srcId="{D1196800-DFED-4BF2-8B5D-B0D2862BF3DD}" destId="{FD9FD679-4F44-49E3-8D77-FD3249B0DC84}" srcOrd="1" destOrd="0" presId="urn:microsoft.com/office/officeart/2008/layout/VerticalCurvedList"/>
    <dgm:cxn modelId="{0519DB0E-4333-4328-925D-C9516610B3E2}" type="presParOf" srcId="{D1196800-DFED-4BF2-8B5D-B0D2862BF3DD}" destId="{F7DAC4B6-96DB-4DC2-B375-77B53F940BE1}" srcOrd="2" destOrd="0" presId="urn:microsoft.com/office/officeart/2008/layout/VerticalCurvedList"/>
    <dgm:cxn modelId="{BDAA3051-6EBB-4AE3-944E-DEB2B65E324D}" type="presParOf" srcId="{D1196800-DFED-4BF2-8B5D-B0D2862BF3DD}" destId="{72959B9B-A937-48C6-A427-3B25E948A001}" srcOrd="3" destOrd="0" presId="urn:microsoft.com/office/officeart/2008/layout/VerticalCurvedList"/>
    <dgm:cxn modelId="{BB56A4F9-D368-4B91-8E44-BCD07E0E2195}" type="presParOf" srcId="{48E77D36-16A4-4DF4-826D-8339DA4BD552}" destId="{32CE5F69-0195-4467-9876-4BE9B4D40827}" srcOrd="1" destOrd="0" presId="urn:microsoft.com/office/officeart/2008/layout/VerticalCurvedList"/>
    <dgm:cxn modelId="{A142BA42-DC38-4CD5-A53C-40D345D10758}" type="presParOf" srcId="{48E77D36-16A4-4DF4-826D-8339DA4BD552}" destId="{2AC79243-4C25-4480-846A-BB0DCFAF2415}" srcOrd="2" destOrd="0" presId="urn:microsoft.com/office/officeart/2008/layout/VerticalCurvedList"/>
    <dgm:cxn modelId="{C2962EDE-4755-4FFA-897A-E7A5850D6BB5}" type="presParOf" srcId="{2AC79243-4C25-4480-846A-BB0DCFAF2415}" destId="{64EF7DAE-16AE-4CCC-B10E-FD9DCBCA53BB}" srcOrd="0" destOrd="0" presId="urn:microsoft.com/office/officeart/2008/layout/VerticalCurvedList"/>
    <dgm:cxn modelId="{BC482563-C684-4AE2-A227-89F92DD45122}" type="presParOf" srcId="{48E77D36-16A4-4DF4-826D-8339DA4BD552}" destId="{7B400E45-841E-4C6D-B36A-B6F68CD09C08}" srcOrd="3" destOrd="0" presId="urn:microsoft.com/office/officeart/2008/layout/VerticalCurvedList"/>
    <dgm:cxn modelId="{94E412E4-C6E1-4C9D-85AD-36D7191EB5FE}" type="presParOf" srcId="{48E77D36-16A4-4DF4-826D-8339DA4BD552}" destId="{C7F6BA02-F4C1-4489-9727-041455D2BBCD}" srcOrd="4" destOrd="0" presId="urn:microsoft.com/office/officeart/2008/layout/VerticalCurvedList"/>
    <dgm:cxn modelId="{D899A51A-0206-49CC-88B2-647A1A7B8AE4}" type="presParOf" srcId="{C7F6BA02-F4C1-4489-9727-041455D2BBCD}" destId="{D81ECBC6-285A-45F5-9E52-9788714F14E6}" srcOrd="0" destOrd="0" presId="urn:microsoft.com/office/officeart/2008/layout/VerticalCurvedList"/>
    <dgm:cxn modelId="{A383B10E-85B3-4EAD-834A-F91617F20DC8}" type="presParOf" srcId="{48E77D36-16A4-4DF4-826D-8339DA4BD552}" destId="{5315260B-8B35-4CFD-9C24-24004F0E21C5}" srcOrd="5" destOrd="0" presId="urn:microsoft.com/office/officeart/2008/layout/VerticalCurvedList"/>
    <dgm:cxn modelId="{2A0846C1-D751-4EDC-B698-709A9E87A7B8}" type="presParOf" srcId="{48E77D36-16A4-4DF4-826D-8339DA4BD552}" destId="{861A7033-495B-4982-A2AD-B5F6BA846CAA}" srcOrd="6" destOrd="0" presId="urn:microsoft.com/office/officeart/2008/layout/VerticalCurvedList"/>
    <dgm:cxn modelId="{486C0C79-58CA-456B-B9E0-B8F1FE9F3E85}" type="presParOf" srcId="{861A7033-495B-4982-A2AD-B5F6BA846CAA}" destId="{F22EA03A-14B2-468B-9761-1C1E488F6960}" srcOrd="0" destOrd="0" presId="urn:microsoft.com/office/officeart/2008/layout/VerticalCurvedList"/>
    <dgm:cxn modelId="{8E91A3EF-4521-44D1-9E30-1AE86D6EFAF4}" type="presParOf" srcId="{48E77D36-16A4-4DF4-826D-8339DA4BD552}" destId="{92F6ECCA-A4C3-4A36-8224-C016D41C00F2}" srcOrd="7" destOrd="0" presId="urn:microsoft.com/office/officeart/2008/layout/VerticalCurvedList"/>
    <dgm:cxn modelId="{408D29A8-BBDD-4CAA-B29F-6C5968266568}" type="presParOf" srcId="{48E77D36-16A4-4DF4-826D-8339DA4BD552}" destId="{852D82B7-1A78-4A8D-804F-2A70AB7BC263}" srcOrd="8" destOrd="0" presId="urn:microsoft.com/office/officeart/2008/layout/VerticalCurvedList"/>
    <dgm:cxn modelId="{345DCFAA-7E1E-46D7-85A9-223D49175EF7}" type="presParOf" srcId="{852D82B7-1A78-4A8D-804F-2A70AB7BC263}" destId="{235DF79E-50C2-48F1-B8C6-E968B42409CE}" srcOrd="0" destOrd="0" presId="urn:microsoft.com/office/officeart/2008/layout/VerticalCurvedList"/>
    <dgm:cxn modelId="{1877C62D-07DB-42F1-92F9-CEBCC9812A8A}" type="presParOf" srcId="{48E77D36-16A4-4DF4-826D-8339DA4BD552}" destId="{ED07753E-0884-40AD-BF9D-4F3899C3A97B}" srcOrd="9" destOrd="0" presId="urn:microsoft.com/office/officeart/2008/layout/VerticalCurvedList"/>
    <dgm:cxn modelId="{77703C5D-787F-4AAB-B045-B2006D75A9A2}" type="presParOf" srcId="{48E77D36-16A4-4DF4-826D-8339DA4BD552}" destId="{BC318608-B757-4EBC-A06C-6FE001B2BFA8}" srcOrd="10" destOrd="0" presId="urn:microsoft.com/office/officeart/2008/layout/VerticalCurvedList"/>
    <dgm:cxn modelId="{AD238AF9-6FAA-41D6-BC36-50A8E68DADB1}" type="presParOf" srcId="{BC318608-B757-4EBC-A06C-6FE001B2BFA8}" destId="{E1A87BD4-8496-4957-B15A-92F04F0D9D18}" srcOrd="0" destOrd="0" presId="urn:microsoft.com/office/officeart/2008/layout/VerticalCurvedList"/>
    <dgm:cxn modelId="{CC59D55F-6520-4C2A-9AEC-1CA0AC925CC5}" type="presParOf" srcId="{48E77D36-16A4-4DF4-826D-8339DA4BD552}" destId="{C3166465-78AA-48C6-9E32-BC63AF7A0EAC}" srcOrd="11" destOrd="0" presId="urn:microsoft.com/office/officeart/2008/layout/VerticalCurvedList"/>
    <dgm:cxn modelId="{A1C72403-CA42-457F-8169-54CFADC186A0}" type="presParOf" srcId="{48E77D36-16A4-4DF4-826D-8339DA4BD552}" destId="{82186F9A-A741-4DA0-AACC-888CCAA4FAA7}" srcOrd="12" destOrd="0" presId="urn:microsoft.com/office/officeart/2008/layout/VerticalCurvedList"/>
    <dgm:cxn modelId="{E36D1D86-AB57-4EEB-B6A0-5E2A07BC5068}" type="presParOf" srcId="{82186F9A-A741-4DA0-AACC-888CCAA4FAA7}" destId="{98348ED5-F357-4BD5-BD5D-02DF39FFBF95}" srcOrd="0" destOrd="0" presId="urn:microsoft.com/office/officeart/2008/layout/VerticalCurvedList"/>
    <dgm:cxn modelId="{6AE0EF42-A47B-49E2-8EB9-66FB687F480C}" type="presParOf" srcId="{48E77D36-16A4-4DF4-826D-8339DA4BD552}" destId="{B99521C9-40C3-4E4C-812B-2A5065A1F9B8}" srcOrd="13" destOrd="0" presId="urn:microsoft.com/office/officeart/2008/layout/VerticalCurvedList"/>
    <dgm:cxn modelId="{D0C92344-4341-430A-98C6-F2C32AF23D20}" type="presParOf" srcId="{48E77D36-16A4-4DF4-826D-8339DA4BD552}" destId="{9A05FFDF-9B81-4EE9-8B55-955019A9360F}" srcOrd="14" destOrd="0" presId="urn:microsoft.com/office/officeart/2008/layout/VerticalCurvedList"/>
    <dgm:cxn modelId="{27AB8A16-26C1-4495-B750-41411B3606B8}" type="presParOf" srcId="{9A05FFDF-9B81-4EE9-8B55-955019A9360F}" destId="{55A56C6E-1A27-48A9-8B3C-82B29B1818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CBD409-F5B6-427F-A10E-9AFCB746DFD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4620B3B4-D2DA-483B-8E29-9D9238D2212F}">
      <dgm:prSet phldrT="[Text]"/>
      <dgm:spPr/>
      <dgm:t>
        <a:bodyPr/>
        <a:lstStyle/>
        <a:p>
          <a:r>
            <a:rPr lang="cs-CZ" dirty="0" smtClean="0"/>
            <a:t>ML Tasks</a:t>
          </a:r>
          <a:endParaRPr lang="cs-CZ" dirty="0"/>
        </a:p>
      </dgm:t>
    </dgm:pt>
    <dgm:pt modelId="{CF5DE464-C63A-4C60-9C1C-1295E8C1FED7}" type="parTrans" cxnId="{139BA985-52FE-4576-8259-CD884F893835}">
      <dgm:prSet/>
      <dgm:spPr/>
      <dgm:t>
        <a:bodyPr/>
        <a:lstStyle/>
        <a:p>
          <a:endParaRPr lang="cs-CZ"/>
        </a:p>
      </dgm:t>
    </dgm:pt>
    <dgm:pt modelId="{E3883019-DD02-407E-9D84-6717A3A288E1}" type="sibTrans" cxnId="{139BA985-52FE-4576-8259-CD884F893835}">
      <dgm:prSet/>
      <dgm:spPr/>
      <dgm:t>
        <a:bodyPr/>
        <a:lstStyle/>
        <a:p>
          <a:endParaRPr lang="cs-CZ"/>
        </a:p>
      </dgm:t>
    </dgm:pt>
    <dgm:pt modelId="{ADED8A91-58B3-4D2B-808F-ABF04D2CB11E}">
      <dgm:prSet phldrT="[Text]" custT="1"/>
      <dgm:spPr/>
      <dgm:t>
        <a:bodyPr/>
        <a:lstStyle/>
        <a:p>
          <a:r>
            <a:rPr lang="cs-CZ" sz="1600" dirty="0" smtClean="0"/>
            <a:t>Real 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cs-CZ" sz="1600" dirty="0" smtClean="0"/>
            <a:t>World</a:t>
          </a:r>
          <a:endParaRPr lang="cs-CZ" sz="1600" dirty="0"/>
        </a:p>
      </dgm:t>
    </dgm:pt>
    <dgm:pt modelId="{0154F9DC-9801-4190-AC51-D3636161F704}" type="sibTrans" cxnId="{C1AE366B-97F3-475B-AD5F-E0D76DB3E054}">
      <dgm:prSet/>
      <dgm:spPr/>
      <dgm:t>
        <a:bodyPr/>
        <a:lstStyle/>
        <a:p>
          <a:endParaRPr lang="cs-CZ"/>
        </a:p>
      </dgm:t>
    </dgm:pt>
    <dgm:pt modelId="{44DC5915-5DD7-4AD5-992C-033E3F59ECDF}" type="parTrans" cxnId="{C1AE366B-97F3-475B-AD5F-E0D76DB3E054}">
      <dgm:prSet/>
      <dgm:spPr/>
      <dgm:t>
        <a:bodyPr/>
        <a:lstStyle/>
        <a:p>
          <a:endParaRPr lang="cs-CZ"/>
        </a:p>
      </dgm:t>
    </dgm:pt>
    <dgm:pt modelId="{DA3F2D90-9946-4906-8789-5BF6CA8FFAB1}" type="pres">
      <dgm:prSet presAssocID="{08CBD409-F5B6-427F-A10E-9AFCB746DFD7}" presName="Name0" presStyleCnt="0">
        <dgm:presLayoutVars>
          <dgm:dir/>
          <dgm:animLvl val="lvl"/>
          <dgm:resizeHandles val="exact"/>
        </dgm:presLayoutVars>
      </dgm:prSet>
      <dgm:spPr/>
    </dgm:pt>
    <dgm:pt modelId="{A98F8E8F-52CB-48AF-B70B-59396F33BBBD}" type="pres">
      <dgm:prSet presAssocID="{4620B3B4-D2DA-483B-8E29-9D9238D2212F}" presName="Name8" presStyleCnt="0"/>
      <dgm:spPr/>
    </dgm:pt>
    <dgm:pt modelId="{1442F880-83D5-49F2-B1AC-3EB903DC88F0}" type="pres">
      <dgm:prSet presAssocID="{4620B3B4-D2DA-483B-8E29-9D9238D2212F}" presName="level" presStyleLbl="node1" presStyleIdx="0" presStyleCnt="2" custLinFactNeighborX="-1605" custLinFactNeighborY="127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F7450B-C6C5-4B8C-9557-187D1F42C240}" type="pres">
      <dgm:prSet presAssocID="{4620B3B4-D2DA-483B-8E29-9D9238D221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C31F0A-3CFD-4A7C-9458-D59D8147B546}" type="pres">
      <dgm:prSet presAssocID="{ADED8A91-58B3-4D2B-808F-ABF04D2CB11E}" presName="Name8" presStyleCnt="0"/>
      <dgm:spPr/>
    </dgm:pt>
    <dgm:pt modelId="{474BF519-C441-4B9F-87C2-015D5B69CB4A}" type="pres">
      <dgm:prSet presAssocID="{ADED8A91-58B3-4D2B-808F-ABF04D2CB11E}" presName="level" presStyleLbl="node1" presStyleIdx="1" presStyleCnt="2" custScaleY="21795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E0B4C3-EE22-4183-A6E8-CEA020F24B61}" type="pres">
      <dgm:prSet presAssocID="{ADED8A91-58B3-4D2B-808F-ABF04D2CB1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04DD53F-71FF-4526-95CB-FF64D513CCAE}" type="presOf" srcId="{4620B3B4-D2DA-483B-8E29-9D9238D2212F}" destId="{1442F880-83D5-49F2-B1AC-3EB903DC88F0}" srcOrd="0" destOrd="0" presId="urn:microsoft.com/office/officeart/2005/8/layout/pyramid3"/>
    <dgm:cxn modelId="{139BA985-52FE-4576-8259-CD884F893835}" srcId="{08CBD409-F5B6-427F-A10E-9AFCB746DFD7}" destId="{4620B3B4-D2DA-483B-8E29-9D9238D2212F}" srcOrd="0" destOrd="0" parTransId="{CF5DE464-C63A-4C60-9C1C-1295E8C1FED7}" sibTransId="{E3883019-DD02-407E-9D84-6717A3A288E1}"/>
    <dgm:cxn modelId="{47BC3B83-413A-474B-8B63-4B640E56984A}" type="presOf" srcId="{4620B3B4-D2DA-483B-8E29-9D9238D2212F}" destId="{09F7450B-C6C5-4B8C-9557-187D1F42C240}" srcOrd="1" destOrd="0" presId="urn:microsoft.com/office/officeart/2005/8/layout/pyramid3"/>
    <dgm:cxn modelId="{C1AE366B-97F3-475B-AD5F-E0D76DB3E054}" srcId="{08CBD409-F5B6-427F-A10E-9AFCB746DFD7}" destId="{ADED8A91-58B3-4D2B-808F-ABF04D2CB11E}" srcOrd="1" destOrd="0" parTransId="{44DC5915-5DD7-4AD5-992C-033E3F59ECDF}" sibTransId="{0154F9DC-9801-4190-AC51-D3636161F704}"/>
    <dgm:cxn modelId="{07B41301-F867-4A33-8F16-7F8189FEB56D}" type="presOf" srcId="{08CBD409-F5B6-427F-A10E-9AFCB746DFD7}" destId="{DA3F2D90-9946-4906-8789-5BF6CA8FFAB1}" srcOrd="0" destOrd="0" presId="urn:microsoft.com/office/officeart/2005/8/layout/pyramid3"/>
    <dgm:cxn modelId="{993766BC-21A5-4911-A5A9-0BB3864425CA}" type="presOf" srcId="{ADED8A91-58B3-4D2B-808F-ABF04D2CB11E}" destId="{B6E0B4C3-EE22-4183-A6E8-CEA020F24B61}" srcOrd="1" destOrd="0" presId="urn:microsoft.com/office/officeart/2005/8/layout/pyramid3"/>
    <dgm:cxn modelId="{1C118EBA-C2A1-4093-B457-C446B1B583DC}" type="presOf" srcId="{ADED8A91-58B3-4D2B-808F-ABF04D2CB11E}" destId="{474BF519-C441-4B9F-87C2-015D5B69CB4A}" srcOrd="0" destOrd="0" presId="urn:microsoft.com/office/officeart/2005/8/layout/pyramid3"/>
    <dgm:cxn modelId="{62B4A758-7F87-41C0-8131-C69FF36EE956}" type="presParOf" srcId="{DA3F2D90-9946-4906-8789-5BF6CA8FFAB1}" destId="{A98F8E8F-52CB-48AF-B70B-59396F33BBBD}" srcOrd="0" destOrd="0" presId="urn:microsoft.com/office/officeart/2005/8/layout/pyramid3"/>
    <dgm:cxn modelId="{5D09C5AB-A312-4D69-966F-A9CB157CB986}" type="presParOf" srcId="{A98F8E8F-52CB-48AF-B70B-59396F33BBBD}" destId="{1442F880-83D5-49F2-B1AC-3EB903DC88F0}" srcOrd="0" destOrd="0" presId="urn:microsoft.com/office/officeart/2005/8/layout/pyramid3"/>
    <dgm:cxn modelId="{21464A03-21DE-4F43-A505-C682579F9BBC}" type="presParOf" srcId="{A98F8E8F-52CB-48AF-B70B-59396F33BBBD}" destId="{09F7450B-C6C5-4B8C-9557-187D1F42C240}" srcOrd="1" destOrd="0" presId="urn:microsoft.com/office/officeart/2005/8/layout/pyramid3"/>
    <dgm:cxn modelId="{E33C19B2-D201-4C57-A72C-CD8BFC249EE4}" type="presParOf" srcId="{DA3F2D90-9946-4906-8789-5BF6CA8FFAB1}" destId="{48C31F0A-3CFD-4A7C-9458-D59D8147B546}" srcOrd="1" destOrd="0" presId="urn:microsoft.com/office/officeart/2005/8/layout/pyramid3"/>
    <dgm:cxn modelId="{1D5DEB30-A3C8-4DDC-99C0-80E67D4335FF}" type="presParOf" srcId="{48C31F0A-3CFD-4A7C-9458-D59D8147B546}" destId="{474BF519-C441-4B9F-87C2-015D5B69CB4A}" srcOrd="0" destOrd="0" presId="urn:microsoft.com/office/officeart/2005/8/layout/pyramid3"/>
    <dgm:cxn modelId="{EA84A528-7723-45F2-B09F-98237342FD8E}" type="presParOf" srcId="{48C31F0A-3CFD-4A7C-9458-D59D8147B546}" destId="{B6E0B4C3-EE22-4183-A6E8-CEA020F24B6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500C45-B44A-4FF9-9F72-B08C1E1AA78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09026A8-9A56-4285-8C31-D7B3940D7CB6}">
      <dgm:prSet phldrT="[Text]"/>
      <dgm:spPr/>
      <dgm:t>
        <a:bodyPr/>
        <a:lstStyle/>
        <a:p>
          <a:r>
            <a:rPr lang="cs-CZ" dirty="0" smtClean="0"/>
            <a:t>Martin</a:t>
          </a:r>
          <a:endParaRPr lang="cs-CZ" dirty="0"/>
        </a:p>
      </dgm:t>
    </dgm:pt>
    <dgm:pt modelId="{CF5779F3-8242-4C37-B045-C256CF4603F7}" type="parTrans" cxnId="{82793A1B-0F83-4944-A896-91929D0A6C30}">
      <dgm:prSet/>
      <dgm:spPr/>
      <dgm:t>
        <a:bodyPr/>
        <a:lstStyle/>
        <a:p>
          <a:endParaRPr lang="cs-CZ"/>
        </a:p>
      </dgm:t>
    </dgm:pt>
    <dgm:pt modelId="{8DEE87D2-60C4-4A06-AC12-94E2140823A2}" type="sibTrans" cxnId="{82793A1B-0F83-4944-A896-91929D0A6C30}">
      <dgm:prSet/>
      <dgm:spPr/>
      <dgm:t>
        <a:bodyPr/>
        <a:lstStyle/>
        <a:p>
          <a:endParaRPr lang="cs-CZ"/>
        </a:p>
      </dgm:t>
    </dgm:pt>
    <dgm:pt modelId="{F546A44E-D555-48F4-97EF-97FCB1F038BD}">
      <dgm:prSet phldrT="[Text]"/>
      <dgm:spPr/>
      <dgm:t>
        <a:bodyPr/>
        <a:lstStyle/>
        <a:p>
          <a:r>
            <a:rPr lang="cs-CZ" dirty="0" smtClean="0"/>
            <a:t>Matematika: 1</a:t>
          </a:r>
          <a:endParaRPr lang="cs-CZ" dirty="0"/>
        </a:p>
      </dgm:t>
    </dgm:pt>
    <dgm:pt modelId="{671FE6BE-A018-4215-AABF-4E43D02EDF54}" type="parTrans" cxnId="{5544402F-D83B-4E0E-AA94-EE1A8610A3CC}">
      <dgm:prSet/>
      <dgm:spPr/>
      <dgm:t>
        <a:bodyPr/>
        <a:lstStyle/>
        <a:p>
          <a:endParaRPr lang="cs-CZ"/>
        </a:p>
      </dgm:t>
    </dgm:pt>
    <dgm:pt modelId="{FA0DE120-8710-49D7-B1F1-38C7C8351BEB}" type="sibTrans" cxnId="{5544402F-D83B-4E0E-AA94-EE1A8610A3CC}">
      <dgm:prSet/>
      <dgm:spPr/>
      <dgm:t>
        <a:bodyPr/>
        <a:lstStyle/>
        <a:p>
          <a:endParaRPr lang="cs-CZ"/>
        </a:p>
      </dgm:t>
    </dgm:pt>
    <dgm:pt modelId="{5CE60026-BCDA-491B-AB18-7C15252399FE}">
      <dgm:prSet phldrT="[Text]"/>
      <dgm:spPr/>
      <dgm:t>
        <a:bodyPr/>
        <a:lstStyle/>
        <a:p>
          <a:r>
            <a:rPr lang="cs-CZ" dirty="0" smtClean="0"/>
            <a:t>Zeměpis: </a:t>
          </a:r>
          <a:r>
            <a:rPr lang="cs-CZ" dirty="0" smtClean="0"/>
            <a:t>1,1 (4)</a:t>
          </a:r>
          <a:endParaRPr lang="cs-CZ" dirty="0"/>
        </a:p>
      </dgm:t>
    </dgm:pt>
    <dgm:pt modelId="{40B62331-B2DC-49EE-8415-5902A8DD89E8}" type="parTrans" cxnId="{41CB02A2-03D3-4C71-BBE2-0DB0F207367B}">
      <dgm:prSet/>
      <dgm:spPr/>
      <dgm:t>
        <a:bodyPr/>
        <a:lstStyle/>
        <a:p>
          <a:endParaRPr lang="cs-CZ"/>
        </a:p>
      </dgm:t>
    </dgm:pt>
    <dgm:pt modelId="{A867E921-7435-4E1B-8418-048C4B17753A}" type="sibTrans" cxnId="{41CB02A2-03D3-4C71-BBE2-0DB0F207367B}">
      <dgm:prSet/>
      <dgm:spPr/>
      <dgm:t>
        <a:bodyPr/>
        <a:lstStyle/>
        <a:p>
          <a:endParaRPr lang="cs-CZ"/>
        </a:p>
      </dgm:t>
    </dgm:pt>
    <dgm:pt modelId="{1F9ADAED-B21F-4DE2-824E-0B1C0D10178E}">
      <dgm:prSet phldrT="[Text]"/>
      <dgm:spPr/>
      <dgm:t>
        <a:bodyPr/>
        <a:lstStyle/>
        <a:p>
          <a:r>
            <a:rPr lang="cs-CZ" dirty="0" smtClean="0"/>
            <a:t>Klára</a:t>
          </a:r>
          <a:endParaRPr lang="cs-CZ" dirty="0"/>
        </a:p>
      </dgm:t>
    </dgm:pt>
    <dgm:pt modelId="{8C2939A1-9A94-4087-A4FC-4A86A2368925}" type="parTrans" cxnId="{C9510A22-4F03-423A-AC80-9D683866FC70}">
      <dgm:prSet/>
      <dgm:spPr/>
      <dgm:t>
        <a:bodyPr/>
        <a:lstStyle/>
        <a:p>
          <a:endParaRPr lang="cs-CZ"/>
        </a:p>
      </dgm:t>
    </dgm:pt>
    <dgm:pt modelId="{DA304138-A457-4B73-BDD9-618684D20B4B}" type="sibTrans" cxnId="{C9510A22-4F03-423A-AC80-9D683866FC70}">
      <dgm:prSet/>
      <dgm:spPr/>
      <dgm:t>
        <a:bodyPr/>
        <a:lstStyle/>
        <a:p>
          <a:endParaRPr lang="cs-CZ"/>
        </a:p>
      </dgm:t>
    </dgm:pt>
    <dgm:pt modelId="{969332A0-F4DD-4014-B66E-18F110293803}">
      <dgm:prSet phldrT="[Text]"/>
      <dgm:spPr/>
      <dgm:t>
        <a:bodyPr/>
        <a:lstStyle/>
        <a:p>
          <a:r>
            <a:rPr lang="cs-CZ" dirty="0" smtClean="0"/>
            <a:t>Matematika: 3</a:t>
          </a:r>
          <a:endParaRPr lang="cs-CZ" dirty="0"/>
        </a:p>
      </dgm:t>
    </dgm:pt>
    <dgm:pt modelId="{21EC4721-9F53-45E5-B879-A965897C22C9}" type="parTrans" cxnId="{119C67C9-1556-4470-82D6-C908CABBDE2B}">
      <dgm:prSet/>
      <dgm:spPr/>
      <dgm:t>
        <a:bodyPr/>
        <a:lstStyle/>
        <a:p>
          <a:endParaRPr lang="cs-CZ"/>
        </a:p>
      </dgm:t>
    </dgm:pt>
    <dgm:pt modelId="{D5038855-6B0E-49ED-BD41-E73439EDFA31}" type="sibTrans" cxnId="{119C67C9-1556-4470-82D6-C908CABBDE2B}">
      <dgm:prSet/>
      <dgm:spPr/>
      <dgm:t>
        <a:bodyPr/>
        <a:lstStyle/>
        <a:p>
          <a:endParaRPr lang="cs-CZ"/>
        </a:p>
      </dgm:t>
    </dgm:pt>
    <dgm:pt modelId="{B2DAE251-204F-48F1-BFD9-E406D9756088}">
      <dgm:prSet phldrT="[Text]"/>
      <dgm:spPr/>
      <dgm:t>
        <a:bodyPr/>
        <a:lstStyle/>
        <a:p>
          <a:r>
            <a:rPr lang="cs-CZ" dirty="0" smtClean="0"/>
            <a:t>Zeměpis: 1</a:t>
          </a:r>
          <a:endParaRPr lang="cs-CZ" dirty="0"/>
        </a:p>
      </dgm:t>
    </dgm:pt>
    <dgm:pt modelId="{163968C1-9CB1-481A-A920-B7326D8E13B7}" type="parTrans" cxnId="{57D18F46-55BF-454E-887E-3A91510C8AF4}">
      <dgm:prSet/>
      <dgm:spPr/>
      <dgm:t>
        <a:bodyPr/>
        <a:lstStyle/>
        <a:p>
          <a:endParaRPr lang="cs-CZ"/>
        </a:p>
      </dgm:t>
    </dgm:pt>
    <dgm:pt modelId="{00D40D2D-0C06-4895-A1A5-D20FD7CB894D}" type="sibTrans" cxnId="{57D18F46-55BF-454E-887E-3A91510C8AF4}">
      <dgm:prSet/>
      <dgm:spPr/>
      <dgm:t>
        <a:bodyPr/>
        <a:lstStyle/>
        <a:p>
          <a:endParaRPr lang="cs-CZ"/>
        </a:p>
      </dgm:t>
    </dgm:pt>
    <dgm:pt modelId="{4F8FD6DB-85DF-4C5A-BB1B-53E062A57452}">
      <dgm:prSet phldrT="[Text]"/>
      <dgm:spPr/>
      <dgm:t>
        <a:bodyPr/>
        <a:lstStyle/>
        <a:p>
          <a:r>
            <a:rPr lang="cs-CZ" dirty="0" smtClean="0"/>
            <a:t>...</a:t>
          </a:r>
          <a:endParaRPr lang="cs-CZ" dirty="0"/>
        </a:p>
      </dgm:t>
    </dgm:pt>
    <dgm:pt modelId="{1955A62A-6A86-4F27-A517-8C32583EC58C}" type="parTrans" cxnId="{BE60BDF4-0B96-4039-8717-5C1545B762FF}">
      <dgm:prSet/>
      <dgm:spPr/>
      <dgm:t>
        <a:bodyPr/>
        <a:lstStyle/>
        <a:p>
          <a:endParaRPr lang="cs-CZ"/>
        </a:p>
      </dgm:t>
    </dgm:pt>
    <dgm:pt modelId="{CEAEAEE2-B3DE-405F-B66C-C7774D2E936E}" type="sibTrans" cxnId="{BE60BDF4-0B96-4039-8717-5C1545B762FF}">
      <dgm:prSet/>
      <dgm:spPr/>
      <dgm:t>
        <a:bodyPr/>
        <a:lstStyle/>
        <a:p>
          <a:endParaRPr lang="cs-CZ"/>
        </a:p>
      </dgm:t>
    </dgm:pt>
    <dgm:pt modelId="{702835C8-5F0A-49B4-9F32-090F75042859}">
      <dgm:prSet phldrT="[Text]"/>
      <dgm:spPr/>
      <dgm:t>
        <a:bodyPr/>
        <a:lstStyle/>
        <a:p>
          <a:r>
            <a:rPr lang="cs-CZ" dirty="0" smtClean="0"/>
            <a:t>Matematika: ...</a:t>
          </a:r>
          <a:endParaRPr lang="cs-CZ" dirty="0"/>
        </a:p>
      </dgm:t>
    </dgm:pt>
    <dgm:pt modelId="{D6994E2D-2D3B-42D3-9DE4-34561C7B83B0}" type="parTrans" cxnId="{58001834-C240-45E7-960B-63AF70BDAEFA}">
      <dgm:prSet/>
      <dgm:spPr/>
      <dgm:t>
        <a:bodyPr/>
        <a:lstStyle/>
        <a:p>
          <a:endParaRPr lang="cs-CZ"/>
        </a:p>
      </dgm:t>
    </dgm:pt>
    <dgm:pt modelId="{9F280326-3178-45BD-82A2-DF224478CD04}" type="sibTrans" cxnId="{58001834-C240-45E7-960B-63AF70BDAEFA}">
      <dgm:prSet/>
      <dgm:spPr/>
      <dgm:t>
        <a:bodyPr/>
        <a:lstStyle/>
        <a:p>
          <a:endParaRPr lang="cs-CZ"/>
        </a:p>
      </dgm:t>
    </dgm:pt>
    <dgm:pt modelId="{55D5AFDE-747C-4F45-AE7F-A5EAB17EA89D}">
      <dgm:prSet phldrT="[Text]"/>
      <dgm:spPr/>
      <dgm:t>
        <a:bodyPr/>
        <a:lstStyle/>
        <a:p>
          <a:r>
            <a:rPr lang="cs-CZ" dirty="0" smtClean="0"/>
            <a:t>Zeměpis: ...</a:t>
          </a:r>
          <a:endParaRPr lang="cs-CZ" dirty="0"/>
        </a:p>
      </dgm:t>
    </dgm:pt>
    <dgm:pt modelId="{073B96AE-AACF-44C0-BBB2-B063D53E2D0D}" type="parTrans" cxnId="{F3645638-1440-434A-9871-2B360BF8D383}">
      <dgm:prSet/>
      <dgm:spPr/>
      <dgm:t>
        <a:bodyPr/>
        <a:lstStyle/>
        <a:p>
          <a:endParaRPr lang="cs-CZ"/>
        </a:p>
      </dgm:t>
    </dgm:pt>
    <dgm:pt modelId="{CC12472A-E8C8-4080-A96A-DFA570079D66}" type="sibTrans" cxnId="{F3645638-1440-434A-9871-2B360BF8D383}">
      <dgm:prSet/>
      <dgm:spPr/>
      <dgm:t>
        <a:bodyPr/>
        <a:lstStyle/>
        <a:p>
          <a:endParaRPr lang="cs-CZ"/>
        </a:p>
      </dgm:t>
    </dgm:pt>
    <dgm:pt modelId="{7A10FA0C-7405-4049-BBE3-0D4640B399D8}" type="pres">
      <dgm:prSet presAssocID="{05500C45-B44A-4FF9-9F72-B08C1E1AA7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44000D4-28B2-4051-A5DA-D6AA5D321B1A}" type="pres">
      <dgm:prSet presAssocID="{809026A8-9A56-4285-8C31-D7B3940D7CB6}" presName="linNode" presStyleCnt="0"/>
      <dgm:spPr/>
    </dgm:pt>
    <dgm:pt modelId="{0E2E0923-B83A-4A55-AFB2-1425305A3F1B}" type="pres">
      <dgm:prSet presAssocID="{809026A8-9A56-4285-8C31-D7B3940D7CB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FC2167-182B-43EE-AA24-7CA337C406FF}" type="pres">
      <dgm:prSet presAssocID="{809026A8-9A56-4285-8C31-D7B3940D7CB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99EDB0-5405-4775-BB13-87B9E9DFD898}" type="pres">
      <dgm:prSet presAssocID="{8DEE87D2-60C4-4A06-AC12-94E2140823A2}" presName="sp" presStyleCnt="0"/>
      <dgm:spPr/>
    </dgm:pt>
    <dgm:pt modelId="{AE513DE6-0AC4-448F-808D-82E579446313}" type="pres">
      <dgm:prSet presAssocID="{1F9ADAED-B21F-4DE2-824E-0B1C0D10178E}" presName="linNode" presStyleCnt="0"/>
      <dgm:spPr/>
    </dgm:pt>
    <dgm:pt modelId="{F979D45E-1663-4E62-8FA3-EC8D93B6BAB0}" type="pres">
      <dgm:prSet presAssocID="{1F9ADAED-B21F-4DE2-824E-0B1C0D10178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E7F2AB-A1A9-4F90-BA7F-3F9FD68A0B8B}" type="pres">
      <dgm:prSet presAssocID="{1F9ADAED-B21F-4DE2-824E-0B1C0D10178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7DDA90-FABD-417F-A5C9-AF38DAAAFD55}" type="pres">
      <dgm:prSet presAssocID="{DA304138-A457-4B73-BDD9-618684D20B4B}" presName="sp" presStyleCnt="0"/>
      <dgm:spPr/>
    </dgm:pt>
    <dgm:pt modelId="{0C3B1F0E-16A6-4C9A-9137-F76D5C1F2D99}" type="pres">
      <dgm:prSet presAssocID="{4F8FD6DB-85DF-4C5A-BB1B-53E062A57452}" presName="linNode" presStyleCnt="0"/>
      <dgm:spPr/>
    </dgm:pt>
    <dgm:pt modelId="{72931F72-5320-4733-AE88-6D2A47526195}" type="pres">
      <dgm:prSet presAssocID="{4F8FD6DB-85DF-4C5A-BB1B-53E062A5745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716539-720F-42FD-8A75-E402AEF0919B}" type="pres">
      <dgm:prSet presAssocID="{4F8FD6DB-85DF-4C5A-BB1B-53E062A5745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1B4CCFD-B85B-4FC2-B95B-1B7B0C5D310D}" type="presOf" srcId="{702835C8-5F0A-49B4-9F32-090F75042859}" destId="{39716539-720F-42FD-8A75-E402AEF0919B}" srcOrd="0" destOrd="0" presId="urn:microsoft.com/office/officeart/2005/8/layout/vList5"/>
    <dgm:cxn modelId="{C9510A22-4F03-423A-AC80-9D683866FC70}" srcId="{05500C45-B44A-4FF9-9F72-B08C1E1AA787}" destId="{1F9ADAED-B21F-4DE2-824E-0B1C0D10178E}" srcOrd="1" destOrd="0" parTransId="{8C2939A1-9A94-4087-A4FC-4A86A2368925}" sibTransId="{DA304138-A457-4B73-BDD9-618684D20B4B}"/>
    <dgm:cxn modelId="{FF4B19A7-B482-4A3C-AED1-1D91E6E44B76}" type="presOf" srcId="{05500C45-B44A-4FF9-9F72-B08C1E1AA787}" destId="{7A10FA0C-7405-4049-BBE3-0D4640B399D8}" srcOrd="0" destOrd="0" presId="urn:microsoft.com/office/officeart/2005/8/layout/vList5"/>
    <dgm:cxn modelId="{8464B6CD-83F4-4D32-BC35-04967D8CD3B2}" type="presOf" srcId="{B2DAE251-204F-48F1-BFD9-E406D9756088}" destId="{8AE7F2AB-A1A9-4F90-BA7F-3F9FD68A0B8B}" srcOrd="0" destOrd="1" presId="urn:microsoft.com/office/officeart/2005/8/layout/vList5"/>
    <dgm:cxn modelId="{2ECFBD8E-51C5-4BEE-87B7-6C0109488215}" type="presOf" srcId="{969332A0-F4DD-4014-B66E-18F110293803}" destId="{8AE7F2AB-A1A9-4F90-BA7F-3F9FD68A0B8B}" srcOrd="0" destOrd="0" presId="urn:microsoft.com/office/officeart/2005/8/layout/vList5"/>
    <dgm:cxn modelId="{82793A1B-0F83-4944-A896-91929D0A6C30}" srcId="{05500C45-B44A-4FF9-9F72-B08C1E1AA787}" destId="{809026A8-9A56-4285-8C31-D7B3940D7CB6}" srcOrd="0" destOrd="0" parTransId="{CF5779F3-8242-4C37-B045-C256CF4603F7}" sibTransId="{8DEE87D2-60C4-4A06-AC12-94E2140823A2}"/>
    <dgm:cxn modelId="{58001834-C240-45E7-960B-63AF70BDAEFA}" srcId="{4F8FD6DB-85DF-4C5A-BB1B-53E062A57452}" destId="{702835C8-5F0A-49B4-9F32-090F75042859}" srcOrd="0" destOrd="0" parTransId="{D6994E2D-2D3B-42D3-9DE4-34561C7B83B0}" sibTransId="{9F280326-3178-45BD-82A2-DF224478CD04}"/>
    <dgm:cxn modelId="{9FC0AC45-5BE9-4F50-A46F-2F91FCFA7A00}" type="presOf" srcId="{809026A8-9A56-4285-8C31-D7B3940D7CB6}" destId="{0E2E0923-B83A-4A55-AFB2-1425305A3F1B}" srcOrd="0" destOrd="0" presId="urn:microsoft.com/office/officeart/2005/8/layout/vList5"/>
    <dgm:cxn modelId="{E2FD2B2A-0934-49E3-9F10-504D05132144}" type="presOf" srcId="{55D5AFDE-747C-4F45-AE7F-A5EAB17EA89D}" destId="{39716539-720F-42FD-8A75-E402AEF0919B}" srcOrd="0" destOrd="1" presId="urn:microsoft.com/office/officeart/2005/8/layout/vList5"/>
    <dgm:cxn modelId="{8C9AA2B5-923E-4244-8F37-9C450BC9A272}" type="presOf" srcId="{4F8FD6DB-85DF-4C5A-BB1B-53E062A57452}" destId="{72931F72-5320-4733-AE88-6D2A47526195}" srcOrd="0" destOrd="0" presId="urn:microsoft.com/office/officeart/2005/8/layout/vList5"/>
    <dgm:cxn modelId="{D50F62A5-8AEF-4B5D-A84B-009DF0148C26}" type="presOf" srcId="{F546A44E-D555-48F4-97EF-97FCB1F038BD}" destId="{20FC2167-182B-43EE-AA24-7CA337C406FF}" srcOrd="0" destOrd="0" presId="urn:microsoft.com/office/officeart/2005/8/layout/vList5"/>
    <dgm:cxn modelId="{5544402F-D83B-4E0E-AA94-EE1A8610A3CC}" srcId="{809026A8-9A56-4285-8C31-D7B3940D7CB6}" destId="{F546A44E-D555-48F4-97EF-97FCB1F038BD}" srcOrd="0" destOrd="0" parTransId="{671FE6BE-A018-4215-AABF-4E43D02EDF54}" sibTransId="{FA0DE120-8710-49D7-B1F1-38C7C8351BEB}"/>
    <dgm:cxn modelId="{57D18F46-55BF-454E-887E-3A91510C8AF4}" srcId="{1F9ADAED-B21F-4DE2-824E-0B1C0D10178E}" destId="{B2DAE251-204F-48F1-BFD9-E406D9756088}" srcOrd="1" destOrd="0" parTransId="{163968C1-9CB1-481A-A920-B7326D8E13B7}" sibTransId="{00D40D2D-0C06-4895-A1A5-D20FD7CB894D}"/>
    <dgm:cxn modelId="{BE60BDF4-0B96-4039-8717-5C1545B762FF}" srcId="{05500C45-B44A-4FF9-9F72-B08C1E1AA787}" destId="{4F8FD6DB-85DF-4C5A-BB1B-53E062A57452}" srcOrd="2" destOrd="0" parTransId="{1955A62A-6A86-4F27-A517-8C32583EC58C}" sibTransId="{CEAEAEE2-B3DE-405F-B66C-C7774D2E936E}"/>
    <dgm:cxn modelId="{119C67C9-1556-4470-82D6-C908CABBDE2B}" srcId="{1F9ADAED-B21F-4DE2-824E-0B1C0D10178E}" destId="{969332A0-F4DD-4014-B66E-18F110293803}" srcOrd="0" destOrd="0" parTransId="{21EC4721-9F53-45E5-B879-A965897C22C9}" sibTransId="{D5038855-6B0E-49ED-BD41-E73439EDFA31}"/>
    <dgm:cxn modelId="{F3645638-1440-434A-9871-2B360BF8D383}" srcId="{4F8FD6DB-85DF-4C5A-BB1B-53E062A57452}" destId="{55D5AFDE-747C-4F45-AE7F-A5EAB17EA89D}" srcOrd="1" destOrd="0" parTransId="{073B96AE-AACF-44C0-BBB2-B063D53E2D0D}" sibTransId="{CC12472A-E8C8-4080-A96A-DFA570079D66}"/>
    <dgm:cxn modelId="{41CB02A2-03D3-4C71-BBE2-0DB0F207367B}" srcId="{809026A8-9A56-4285-8C31-D7B3940D7CB6}" destId="{5CE60026-BCDA-491B-AB18-7C15252399FE}" srcOrd="1" destOrd="0" parTransId="{40B62331-B2DC-49EE-8415-5902A8DD89E8}" sibTransId="{A867E921-7435-4E1B-8418-048C4B17753A}"/>
    <dgm:cxn modelId="{C4225936-7194-4C97-97FE-99D98A4B7DDF}" type="presOf" srcId="{1F9ADAED-B21F-4DE2-824E-0B1C0D10178E}" destId="{F979D45E-1663-4E62-8FA3-EC8D93B6BAB0}" srcOrd="0" destOrd="0" presId="urn:microsoft.com/office/officeart/2005/8/layout/vList5"/>
    <dgm:cxn modelId="{6AA290CB-0CF5-4070-B4FF-549F407AC1CB}" type="presOf" srcId="{5CE60026-BCDA-491B-AB18-7C15252399FE}" destId="{20FC2167-182B-43EE-AA24-7CA337C406FF}" srcOrd="0" destOrd="1" presId="urn:microsoft.com/office/officeart/2005/8/layout/vList5"/>
    <dgm:cxn modelId="{CE3F172B-A714-462D-AB66-B5B42B4EB8CC}" type="presParOf" srcId="{7A10FA0C-7405-4049-BBE3-0D4640B399D8}" destId="{D44000D4-28B2-4051-A5DA-D6AA5D321B1A}" srcOrd="0" destOrd="0" presId="urn:microsoft.com/office/officeart/2005/8/layout/vList5"/>
    <dgm:cxn modelId="{5FB2F466-7885-4812-9644-52E8B9B55E84}" type="presParOf" srcId="{D44000D4-28B2-4051-A5DA-D6AA5D321B1A}" destId="{0E2E0923-B83A-4A55-AFB2-1425305A3F1B}" srcOrd="0" destOrd="0" presId="urn:microsoft.com/office/officeart/2005/8/layout/vList5"/>
    <dgm:cxn modelId="{88B8638B-F6F3-4C2D-A1B8-791D4A978500}" type="presParOf" srcId="{D44000D4-28B2-4051-A5DA-D6AA5D321B1A}" destId="{20FC2167-182B-43EE-AA24-7CA337C406FF}" srcOrd="1" destOrd="0" presId="urn:microsoft.com/office/officeart/2005/8/layout/vList5"/>
    <dgm:cxn modelId="{FDC4E0C6-1689-4845-AEF6-B7F7F76A7F93}" type="presParOf" srcId="{7A10FA0C-7405-4049-BBE3-0D4640B399D8}" destId="{8799EDB0-5405-4775-BB13-87B9E9DFD898}" srcOrd="1" destOrd="0" presId="urn:microsoft.com/office/officeart/2005/8/layout/vList5"/>
    <dgm:cxn modelId="{C336250A-DC93-46AC-9149-82B61ACEC489}" type="presParOf" srcId="{7A10FA0C-7405-4049-BBE3-0D4640B399D8}" destId="{AE513DE6-0AC4-448F-808D-82E579446313}" srcOrd="2" destOrd="0" presId="urn:microsoft.com/office/officeart/2005/8/layout/vList5"/>
    <dgm:cxn modelId="{3892F7A8-38CD-45F1-BA4A-533FDD51E4CF}" type="presParOf" srcId="{AE513DE6-0AC4-448F-808D-82E579446313}" destId="{F979D45E-1663-4E62-8FA3-EC8D93B6BAB0}" srcOrd="0" destOrd="0" presId="urn:microsoft.com/office/officeart/2005/8/layout/vList5"/>
    <dgm:cxn modelId="{2C439E22-6498-4B50-A340-30DB684EF0F7}" type="presParOf" srcId="{AE513DE6-0AC4-448F-808D-82E579446313}" destId="{8AE7F2AB-A1A9-4F90-BA7F-3F9FD68A0B8B}" srcOrd="1" destOrd="0" presId="urn:microsoft.com/office/officeart/2005/8/layout/vList5"/>
    <dgm:cxn modelId="{DD4536AE-1FB8-45E9-BADC-052E18116624}" type="presParOf" srcId="{7A10FA0C-7405-4049-BBE3-0D4640B399D8}" destId="{2F7DDA90-FABD-417F-A5C9-AF38DAAAFD55}" srcOrd="3" destOrd="0" presId="urn:microsoft.com/office/officeart/2005/8/layout/vList5"/>
    <dgm:cxn modelId="{69A740A5-D026-4564-949C-7891E4DDF975}" type="presParOf" srcId="{7A10FA0C-7405-4049-BBE3-0D4640B399D8}" destId="{0C3B1F0E-16A6-4C9A-9137-F76D5C1F2D99}" srcOrd="4" destOrd="0" presId="urn:microsoft.com/office/officeart/2005/8/layout/vList5"/>
    <dgm:cxn modelId="{46F80304-25E9-4792-A9A8-93158FA5E99A}" type="presParOf" srcId="{0C3B1F0E-16A6-4C9A-9137-F76D5C1F2D99}" destId="{72931F72-5320-4733-AE88-6D2A47526195}" srcOrd="0" destOrd="0" presId="urn:microsoft.com/office/officeart/2005/8/layout/vList5"/>
    <dgm:cxn modelId="{65A276D0-1F23-403C-9BAD-7BEAC3BE79B9}" type="presParOf" srcId="{0C3B1F0E-16A6-4C9A-9137-F76D5C1F2D99}" destId="{39716539-720F-42FD-8A75-E402AEF091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FB88CF-B246-4243-A8DD-708B4C198C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AC9F750-445D-4CDE-AF54-A27978C44C81}">
      <dgm:prSet phldrT="[Text]"/>
      <dgm:spPr/>
      <dgm:t>
        <a:bodyPr/>
        <a:lstStyle/>
        <a:p>
          <a:r>
            <a:rPr lang="cs-CZ" dirty="0" smtClean="0"/>
            <a:t>Multilayer perceptron</a:t>
          </a:r>
          <a:endParaRPr lang="cs-CZ" dirty="0"/>
        </a:p>
      </dgm:t>
    </dgm:pt>
    <dgm:pt modelId="{51123FF5-2AB5-4FAF-8D2B-78760DE9A0AB}" type="parTrans" cxnId="{87D26574-76E3-4457-9054-790A55B0ACEC}">
      <dgm:prSet/>
      <dgm:spPr/>
      <dgm:t>
        <a:bodyPr/>
        <a:lstStyle/>
        <a:p>
          <a:endParaRPr lang="cs-CZ"/>
        </a:p>
      </dgm:t>
    </dgm:pt>
    <dgm:pt modelId="{575DE1CE-5F08-4465-9716-4EDBF2139401}" type="sibTrans" cxnId="{87D26574-76E3-4457-9054-790A55B0ACEC}">
      <dgm:prSet/>
      <dgm:spPr/>
      <dgm:t>
        <a:bodyPr/>
        <a:lstStyle/>
        <a:p>
          <a:endParaRPr lang="cs-CZ"/>
        </a:p>
      </dgm:t>
    </dgm:pt>
    <dgm:pt modelId="{956AB123-83C3-4FA1-ACBC-78F1E5FAAA96}">
      <dgm:prSet phldrT="[Text]"/>
      <dgm:spPr/>
      <dgm:t>
        <a:bodyPr/>
        <a:lstStyle/>
        <a:p>
          <a:r>
            <a:rPr lang="cs-CZ" dirty="0" smtClean="0"/>
            <a:t>Genetic Programmng</a:t>
          </a:r>
          <a:endParaRPr lang="cs-CZ" dirty="0"/>
        </a:p>
      </dgm:t>
    </dgm:pt>
    <dgm:pt modelId="{534A68FB-9080-49A6-89C7-DFDF7ED28743}" type="parTrans" cxnId="{0D37EA87-5C74-46E8-9AF6-CB712A3A6E19}">
      <dgm:prSet/>
      <dgm:spPr/>
      <dgm:t>
        <a:bodyPr/>
        <a:lstStyle/>
        <a:p>
          <a:endParaRPr lang="cs-CZ"/>
        </a:p>
      </dgm:t>
    </dgm:pt>
    <dgm:pt modelId="{252D31B1-19FD-43B3-A5F4-81EBA4CB787F}" type="sibTrans" cxnId="{0D37EA87-5C74-46E8-9AF6-CB712A3A6E19}">
      <dgm:prSet/>
      <dgm:spPr/>
      <dgm:t>
        <a:bodyPr/>
        <a:lstStyle/>
        <a:p>
          <a:endParaRPr lang="cs-CZ"/>
        </a:p>
      </dgm:t>
    </dgm:pt>
    <dgm:pt modelId="{C5DFC27F-CB70-4E83-8C57-A85A1F8C3C24}">
      <dgm:prSet/>
      <dgm:spPr/>
      <dgm:t>
        <a:bodyPr/>
        <a:lstStyle/>
        <a:p>
          <a:r>
            <a:rPr lang="cs-CZ" dirty="0" smtClean="0"/>
            <a:t>RBF Networks</a:t>
          </a:r>
          <a:endParaRPr lang="cs-CZ" dirty="0"/>
        </a:p>
      </dgm:t>
    </dgm:pt>
    <dgm:pt modelId="{30781835-2CF9-487F-A7D2-8D6683295B27}" type="parTrans" cxnId="{6565A6A9-E135-4F02-91FA-CA94F7B0056D}">
      <dgm:prSet/>
      <dgm:spPr/>
      <dgm:t>
        <a:bodyPr/>
        <a:lstStyle/>
        <a:p>
          <a:endParaRPr lang="cs-CZ"/>
        </a:p>
      </dgm:t>
    </dgm:pt>
    <dgm:pt modelId="{E94F84F5-4FEA-41BC-8679-4B0B328F757B}" type="sibTrans" cxnId="{6565A6A9-E135-4F02-91FA-CA94F7B0056D}">
      <dgm:prSet/>
      <dgm:spPr/>
      <dgm:t>
        <a:bodyPr/>
        <a:lstStyle/>
        <a:p>
          <a:endParaRPr lang="cs-CZ"/>
        </a:p>
      </dgm:t>
    </dgm:pt>
    <dgm:pt modelId="{CD3DE2AE-6A2A-4A30-9392-966914D9520E}">
      <dgm:prSet/>
      <dgm:spPr/>
      <dgm:t>
        <a:bodyPr/>
        <a:lstStyle/>
        <a:p>
          <a:r>
            <a:rPr lang="cs-CZ" dirty="0" smtClean="0"/>
            <a:t>Support Vector Machines</a:t>
          </a:r>
          <a:endParaRPr lang="cs-CZ" dirty="0"/>
        </a:p>
      </dgm:t>
    </dgm:pt>
    <dgm:pt modelId="{AA8447A5-1EAF-4CBD-A459-22C1DA49C6B5}" type="parTrans" cxnId="{84BAFC8D-5123-47D3-A9B9-0FDCE46896B6}">
      <dgm:prSet/>
      <dgm:spPr/>
      <dgm:t>
        <a:bodyPr/>
        <a:lstStyle/>
        <a:p>
          <a:endParaRPr lang="cs-CZ"/>
        </a:p>
      </dgm:t>
    </dgm:pt>
    <dgm:pt modelId="{F6D63F44-1C63-4DE0-8554-C4E7B72469A7}" type="sibTrans" cxnId="{84BAFC8D-5123-47D3-A9B9-0FDCE46896B6}">
      <dgm:prSet/>
      <dgm:spPr/>
      <dgm:t>
        <a:bodyPr/>
        <a:lstStyle/>
        <a:p>
          <a:endParaRPr lang="cs-CZ"/>
        </a:p>
      </dgm:t>
    </dgm:pt>
    <dgm:pt modelId="{AA1A0AE0-70DD-432A-A288-1336C5738A7C}">
      <dgm:prSet/>
      <dgm:spPr/>
      <dgm:t>
        <a:bodyPr/>
        <a:lstStyle/>
        <a:p>
          <a:r>
            <a:rPr lang="cs-CZ" dirty="0" smtClean="0"/>
            <a:t>Bayesian Networks</a:t>
          </a:r>
          <a:endParaRPr lang="cs-CZ" dirty="0"/>
        </a:p>
      </dgm:t>
    </dgm:pt>
    <dgm:pt modelId="{0901B0FD-272F-424D-BDFD-D9C6874E4E2B}" type="parTrans" cxnId="{4CC2106D-3475-4ACF-901D-1E7803BAB853}">
      <dgm:prSet/>
      <dgm:spPr/>
      <dgm:t>
        <a:bodyPr/>
        <a:lstStyle/>
        <a:p>
          <a:endParaRPr lang="cs-CZ"/>
        </a:p>
      </dgm:t>
    </dgm:pt>
    <dgm:pt modelId="{B76EE386-65C4-4BA4-8776-5BCBB2E8AFE2}" type="sibTrans" cxnId="{4CC2106D-3475-4ACF-901D-1E7803BAB853}">
      <dgm:prSet/>
      <dgm:spPr/>
      <dgm:t>
        <a:bodyPr/>
        <a:lstStyle/>
        <a:p>
          <a:endParaRPr lang="cs-CZ"/>
        </a:p>
      </dgm:t>
    </dgm:pt>
    <dgm:pt modelId="{7CF4AE98-1399-4414-94EB-CD66B48B293E}" type="pres">
      <dgm:prSet presAssocID="{19FB88CF-B246-4243-A8DD-708B4C198C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48E77D36-16A4-4DF4-826D-8339DA4BD552}" type="pres">
      <dgm:prSet presAssocID="{19FB88CF-B246-4243-A8DD-708B4C198CA6}" presName="Name1" presStyleCnt="0"/>
      <dgm:spPr/>
    </dgm:pt>
    <dgm:pt modelId="{D1196800-DFED-4BF2-8B5D-B0D2862BF3DD}" type="pres">
      <dgm:prSet presAssocID="{19FB88CF-B246-4243-A8DD-708B4C198CA6}" presName="cycle" presStyleCnt="0"/>
      <dgm:spPr/>
    </dgm:pt>
    <dgm:pt modelId="{8167D1D6-E259-4A6B-9266-C8CD5BAB024D}" type="pres">
      <dgm:prSet presAssocID="{19FB88CF-B246-4243-A8DD-708B4C198CA6}" presName="srcNode" presStyleLbl="node1" presStyleIdx="0" presStyleCnt="5"/>
      <dgm:spPr/>
    </dgm:pt>
    <dgm:pt modelId="{FD9FD679-4F44-49E3-8D77-FD3249B0DC84}" type="pres">
      <dgm:prSet presAssocID="{19FB88CF-B246-4243-A8DD-708B4C198CA6}" presName="conn" presStyleLbl="parChTrans1D2" presStyleIdx="0" presStyleCnt="1"/>
      <dgm:spPr/>
      <dgm:t>
        <a:bodyPr/>
        <a:lstStyle/>
        <a:p>
          <a:endParaRPr lang="cs-CZ"/>
        </a:p>
      </dgm:t>
    </dgm:pt>
    <dgm:pt modelId="{F7DAC4B6-96DB-4DC2-B375-77B53F940BE1}" type="pres">
      <dgm:prSet presAssocID="{19FB88CF-B246-4243-A8DD-708B4C198CA6}" presName="extraNode" presStyleLbl="node1" presStyleIdx="0" presStyleCnt="5"/>
      <dgm:spPr/>
    </dgm:pt>
    <dgm:pt modelId="{72959B9B-A937-48C6-A427-3B25E948A001}" type="pres">
      <dgm:prSet presAssocID="{19FB88CF-B246-4243-A8DD-708B4C198CA6}" presName="dstNode" presStyleLbl="node1" presStyleIdx="0" presStyleCnt="5"/>
      <dgm:spPr/>
    </dgm:pt>
    <dgm:pt modelId="{32CE5F69-0195-4467-9876-4BE9B4D40827}" type="pres">
      <dgm:prSet presAssocID="{4AC9F750-445D-4CDE-AF54-A27978C44C8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C79243-4C25-4480-846A-BB0DCFAF2415}" type="pres">
      <dgm:prSet presAssocID="{4AC9F750-445D-4CDE-AF54-A27978C44C81}" presName="accent_1" presStyleCnt="0"/>
      <dgm:spPr/>
    </dgm:pt>
    <dgm:pt modelId="{64EF7DAE-16AE-4CCC-B10E-FD9DCBCA53BB}" type="pres">
      <dgm:prSet presAssocID="{4AC9F750-445D-4CDE-AF54-A27978C44C81}" presName="accentRepeatNode" presStyleLbl="solidFgAcc1" presStyleIdx="0" presStyleCnt="5"/>
      <dgm:spPr/>
    </dgm:pt>
    <dgm:pt modelId="{7B400E45-841E-4C6D-B36A-B6F68CD09C08}" type="pres">
      <dgm:prSet presAssocID="{C5DFC27F-CB70-4E83-8C57-A85A1F8C3C2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F6BA02-F4C1-4489-9727-041455D2BBCD}" type="pres">
      <dgm:prSet presAssocID="{C5DFC27F-CB70-4E83-8C57-A85A1F8C3C24}" presName="accent_2" presStyleCnt="0"/>
      <dgm:spPr/>
    </dgm:pt>
    <dgm:pt modelId="{D81ECBC6-285A-45F5-9E52-9788714F14E6}" type="pres">
      <dgm:prSet presAssocID="{C5DFC27F-CB70-4E83-8C57-A85A1F8C3C24}" presName="accentRepeatNode" presStyleLbl="solidFgAcc1" presStyleIdx="1" presStyleCnt="5"/>
      <dgm:spPr/>
    </dgm:pt>
    <dgm:pt modelId="{5315260B-8B35-4CFD-9C24-24004F0E21C5}" type="pres">
      <dgm:prSet presAssocID="{CD3DE2AE-6A2A-4A30-9392-966914D9520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1A7033-495B-4982-A2AD-B5F6BA846CAA}" type="pres">
      <dgm:prSet presAssocID="{CD3DE2AE-6A2A-4A30-9392-966914D9520E}" presName="accent_3" presStyleCnt="0"/>
      <dgm:spPr/>
    </dgm:pt>
    <dgm:pt modelId="{F22EA03A-14B2-468B-9761-1C1E488F6960}" type="pres">
      <dgm:prSet presAssocID="{CD3DE2AE-6A2A-4A30-9392-966914D9520E}" presName="accentRepeatNode" presStyleLbl="solidFgAcc1" presStyleIdx="2" presStyleCnt="5"/>
      <dgm:spPr/>
    </dgm:pt>
    <dgm:pt modelId="{92F6ECCA-A4C3-4A36-8224-C016D41C00F2}" type="pres">
      <dgm:prSet presAssocID="{AA1A0AE0-70DD-432A-A288-1336C5738A7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2D82B7-1A78-4A8D-804F-2A70AB7BC263}" type="pres">
      <dgm:prSet presAssocID="{AA1A0AE0-70DD-432A-A288-1336C5738A7C}" presName="accent_4" presStyleCnt="0"/>
      <dgm:spPr/>
    </dgm:pt>
    <dgm:pt modelId="{235DF79E-50C2-48F1-B8C6-E968B42409CE}" type="pres">
      <dgm:prSet presAssocID="{AA1A0AE0-70DD-432A-A288-1336C5738A7C}" presName="accentRepeatNode" presStyleLbl="solidFgAcc1" presStyleIdx="3" presStyleCnt="5"/>
      <dgm:spPr/>
    </dgm:pt>
    <dgm:pt modelId="{472C97E0-FEDC-49B4-A3E7-A38D541564D4}" type="pres">
      <dgm:prSet presAssocID="{956AB123-83C3-4FA1-ACBC-78F1E5FAAA9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403F0A-3A5D-4BEF-A21A-DC34C2404B1C}" type="pres">
      <dgm:prSet presAssocID="{956AB123-83C3-4FA1-ACBC-78F1E5FAAA96}" presName="accent_5" presStyleCnt="0"/>
      <dgm:spPr/>
    </dgm:pt>
    <dgm:pt modelId="{55A56C6E-1A27-48A9-8B3C-82B29B181898}" type="pres">
      <dgm:prSet presAssocID="{956AB123-83C3-4FA1-ACBC-78F1E5FAAA96}" presName="accentRepeatNode" presStyleLbl="solidFgAcc1" presStyleIdx="4" presStyleCnt="5"/>
      <dgm:spPr/>
    </dgm:pt>
  </dgm:ptLst>
  <dgm:cxnLst>
    <dgm:cxn modelId="{969198C2-2940-4B90-805C-FF64DDD8785C}" type="presOf" srcId="{575DE1CE-5F08-4465-9716-4EDBF2139401}" destId="{FD9FD679-4F44-49E3-8D77-FD3249B0DC84}" srcOrd="0" destOrd="0" presId="urn:microsoft.com/office/officeart/2008/layout/VerticalCurvedList"/>
    <dgm:cxn modelId="{66A779B2-21F8-446F-9379-A0AD019D511C}" type="presOf" srcId="{19FB88CF-B246-4243-A8DD-708B4C198CA6}" destId="{7CF4AE98-1399-4414-94EB-CD66B48B293E}" srcOrd="0" destOrd="0" presId="urn:microsoft.com/office/officeart/2008/layout/VerticalCurvedList"/>
    <dgm:cxn modelId="{0A23F4D9-2E61-42AE-8175-1FA23A0E5E27}" type="presOf" srcId="{4AC9F750-445D-4CDE-AF54-A27978C44C81}" destId="{32CE5F69-0195-4467-9876-4BE9B4D40827}" srcOrd="0" destOrd="0" presId="urn:microsoft.com/office/officeart/2008/layout/VerticalCurvedList"/>
    <dgm:cxn modelId="{FCD652B0-A4C3-4689-ABF6-FC8AB9DA78DE}" type="presOf" srcId="{C5DFC27F-CB70-4E83-8C57-A85A1F8C3C24}" destId="{7B400E45-841E-4C6D-B36A-B6F68CD09C08}" srcOrd="0" destOrd="0" presId="urn:microsoft.com/office/officeart/2008/layout/VerticalCurvedList"/>
    <dgm:cxn modelId="{84BAFC8D-5123-47D3-A9B9-0FDCE46896B6}" srcId="{19FB88CF-B246-4243-A8DD-708B4C198CA6}" destId="{CD3DE2AE-6A2A-4A30-9392-966914D9520E}" srcOrd="2" destOrd="0" parTransId="{AA8447A5-1EAF-4CBD-A459-22C1DA49C6B5}" sibTransId="{F6D63F44-1C63-4DE0-8554-C4E7B72469A7}"/>
    <dgm:cxn modelId="{87D26574-76E3-4457-9054-790A55B0ACEC}" srcId="{19FB88CF-B246-4243-A8DD-708B4C198CA6}" destId="{4AC9F750-445D-4CDE-AF54-A27978C44C81}" srcOrd="0" destOrd="0" parTransId="{51123FF5-2AB5-4FAF-8D2B-78760DE9A0AB}" sibTransId="{575DE1CE-5F08-4465-9716-4EDBF2139401}"/>
    <dgm:cxn modelId="{752E580A-31B3-440F-ACB3-C6CDBAAEACE3}" type="presOf" srcId="{956AB123-83C3-4FA1-ACBC-78F1E5FAAA96}" destId="{472C97E0-FEDC-49B4-A3E7-A38D541564D4}" srcOrd="0" destOrd="0" presId="urn:microsoft.com/office/officeart/2008/layout/VerticalCurvedList"/>
    <dgm:cxn modelId="{4CC2106D-3475-4ACF-901D-1E7803BAB853}" srcId="{19FB88CF-B246-4243-A8DD-708B4C198CA6}" destId="{AA1A0AE0-70DD-432A-A288-1336C5738A7C}" srcOrd="3" destOrd="0" parTransId="{0901B0FD-272F-424D-BDFD-D9C6874E4E2B}" sibTransId="{B76EE386-65C4-4BA4-8776-5BCBB2E8AFE2}"/>
    <dgm:cxn modelId="{1A36E3DC-5A6A-46F6-ADDF-ACEBFB4ECA7C}" type="presOf" srcId="{CD3DE2AE-6A2A-4A30-9392-966914D9520E}" destId="{5315260B-8B35-4CFD-9C24-24004F0E21C5}" srcOrd="0" destOrd="0" presId="urn:microsoft.com/office/officeart/2008/layout/VerticalCurvedList"/>
    <dgm:cxn modelId="{6565A6A9-E135-4F02-91FA-CA94F7B0056D}" srcId="{19FB88CF-B246-4243-A8DD-708B4C198CA6}" destId="{C5DFC27F-CB70-4E83-8C57-A85A1F8C3C24}" srcOrd="1" destOrd="0" parTransId="{30781835-2CF9-487F-A7D2-8D6683295B27}" sibTransId="{E94F84F5-4FEA-41BC-8679-4B0B328F757B}"/>
    <dgm:cxn modelId="{0D37EA87-5C74-46E8-9AF6-CB712A3A6E19}" srcId="{19FB88CF-B246-4243-A8DD-708B4C198CA6}" destId="{956AB123-83C3-4FA1-ACBC-78F1E5FAAA96}" srcOrd="4" destOrd="0" parTransId="{534A68FB-9080-49A6-89C7-DFDF7ED28743}" sibTransId="{252D31B1-19FD-43B3-A5F4-81EBA4CB787F}"/>
    <dgm:cxn modelId="{07B4DEA6-F002-44F0-BFE4-E7B9DACACB6D}" type="presOf" srcId="{AA1A0AE0-70DD-432A-A288-1336C5738A7C}" destId="{92F6ECCA-A4C3-4A36-8224-C016D41C00F2}" srcOrd="0" destOrd="0" presId="urn:microsoft.com/office/officeart/2008/layout/VerticalCurvedList"/>
    <dgm:cxn modelId="{0F25C4B2-A305-4CE9-A5AA-0106BF3F0192}" type="presParOf" srcId="{7CF4AE98-1399-4414-94EB-CD66B48B293E}" destId="{48E77D36-16A4-4DF4-826D-8339DA4BD552}" srcOrd="0" destOrd="0" presId="urn:microsoft.com/office/officeart/2008/layout/VerticalCurvedList"/>
    <dgm:cxn modelId="{13D0E65D-D5BC-463D-BFA4-E727ED896677}" type="presParOf" srcId="{48E77D36-16A4-4DF4-826D-8339DA4BD552}" destId="{D1196800-DFED-4BF2-8B5D-B0D2862BF3DD}" srcOrd="0" destOrd="0" presId="urn:microsoft.com/office/officeart/2008/layout/VerticalCurvedList"/>
    <dgm:cxn modelId="{D2E4D63D-BED2-4ED6-B21B-85C221130487}" type="presParOf" srcId="{D1196800-DFED-4BF2-8B5D-B0D2862BF3DD}" destId="{8167D1D6-E259-4A6B-9266-C8CD5BAB024D}" srcOrd="0" destOrd="0" presId="urn:microsoft.com/office/officeart/2008/layout/VerticalCurvedList"/>
    <dgm:cxn modelId="{6ABA3720-D470-4F33-A46A-95FBAAFB0DCB}" type="presParOf" srcId="{D1196800-DFED-4BF2-8B5D-B0D2862BF3DD}" destId="{FD9FD679-4F44-49E3-8D77-FD3249B0DC84}" srcOrd="1" destOrd="0" presId="urn:microsoft.com/office/officeart/2008/layout/VerticalCurvedList"/>
    <dgm:cxn modelId="{C78D1BC0-9D7D-4D4A-907E-55F5EDC279D0}" type="presParOf" srcId="{D1196800-DFED-4BF2-8B5D-B0D2862BF3DD}" destId="{F7DAC4B6-96DB-4DC2-B375-77B53F940BE1}" srcOrd="2" destOrd="0" presId="urn:microsoft.com/office/officeart/2008/layout/VerticalCurvedList"/>
    <dgm:cxn modelId="{9BE27D58-FF2E-4954-BDE3-639009334526}" type="presParOf" srcId="{D1196800-DFED-4BF2-8B5D-B0D2862BF3DD}" destId="{72959B9B-A937-48C6-A427-3B25E948A001}" srcOrd="3" destOrd="0" presId="urn:microsoft.com/office/officeart/2008/layout/VerticalCurvedList"/>
    <dgm:cxn modelId="{FF44324B-059D-4A10-93D8-57DA2E1D18B6}" type="presParOf" srcId="{48E77D36-16A4-4DF4-826D-8339DA4BD552}" destId="{32CE5F69-0195-4467-9876-4BE9B4D40827}" srcOrd="1" destOrd="0" presId="urn:microsoft.com/office/officeart/2008/layout/VerticalCurvedList"/>
    <dgm:cxn modelId="{04593482-6D09-481D-9271-AF1A702A468A}" type="presParOf" srcId="{48E77D36-16A4-4DF4-826D-8339DA4BD552}" destId="{2AC79243-4C25-4480-846A-BB0DCFAF2415}" srcOrd="2" destOrd="0" presId="urn:microsoft.com/office/officeart/2008/layout/VerticalCurvedList"/>
    <dgm:cxn modelId="{65F41FC7-26D0-4BC4-AA05-5F226509325A}" type="presParOf" srcId="{2AC79243-4C25-4480-846A-BB0DCFAF2415}" destId="{64EF7DAE-16AE-4CCC-B10E-FD9DCBCA53BB}" srcOrd="0" destOrd="0" presId="urn:microsoft.com/office/officeart/2008/layout/VerticalCurvedList"/>
    <dgm:cxn modelId="{2D0E5F24-1563-4609-B62E-E3EF3E584631}" type="presParOf" srcId="{48E77D36-16A4-4DF4-826D-8339DA4BD552}" destId="{7B400E45-841E-4C6D-B36A-B6F68CD09C08}" srcOrd="3" destOrd="0" presId="urn:microsoft.com/office/officeart/2008/layout/VerticalCurvedList"/>
    <dgm:cxn modelId="{87C1FB0F-CFD1-407B-BA9B-2A9914CB6D25}" type="presParOf" srcId="{48E77D36-16A4-4DF4-826D-8339DA4BD552}" destId="{C7F6BA02-F4C1-4489-9727-041455D2BBCD}" srcOrd="4" destOrd="0" presId="urn:microsoft.com/office/officeart/2008/layout/VerticalCurvedList"/>
    <dgm:cxn modelId="{89391468-29A6-4FD5-9B46-99616956D8E2}" type="presParOf" srcId="{C7F6BA02-F4C1-4489-9727-041455D2BBCD}" destId="{D81ECBC6-285A-45F5-9E52-9788714F14E6}" srcOrd="0" destOrd="0" presId="urn:microsoft.com/office/officeart/2008/layout/VerticalCurvedList"/>
    <dgm:cxn modelId="{70668945-676D-49F7-80CE-41F62BB9A76A}" type="presParOf" srcId="{48E77D36-16A4-4DF4-826D-8339DA4BD552}" destId="{5315260B-8B35-4CFD-9C24-24004F0E21C5}" srcOrd="5" destOrd="0" presId="urn:microsoft.com/office/officeart/2008/layout/VerticalCurvedList"/>
    <dgm:cxn modelId="{7E14C5C2-0A13-43C5-958D-39F1C98F18F3}" type="presParOf" srcId="{48E77D36-16A4-4DF4-826D-8339DA4BD552}" destId="{861A7033-495B-4982-A2AD-B5F6BA846CAA}" srcOrd="6" destOrd="0" presId="urn:microsoft.com/office/officeart/2008/layout/VerticalCurvedList"/>
    <dgm:cxn modelId="{03A36D93-E647-443D-BC96-A08A088C7950}" type="presParOf" srcId="{861A7033-495B-4982-A2AD-B5F6BA846CAA}" destId="{F22EA03A-14B2-468B-9761-1C1E488F6960}" srcOrd="0" destOrd="0" presId="urn:microsoft.com/office/officeart/2008/layout/VerticalCurvedList"/>
    <dgm:cxn modelId="{A7137C75-8CC2-401A-AD73-3EC67417AEF1}" type="presParOf" srcId="{48E77D36-16A4-4DF4-826D-8339DA4BD552}" destId="{92F6ECCA-A4C3-4A36-8224-C016D41C00F2}" srcOrd="7" destOrd="0" presId="urn:microsoft.com/office/officeart/2008/layout/VerticalCurvedList"/>
    <dgm:cxn modelId="{24D870EE-CB32-44BF-AF92-29B9E58C0815}" type="presParOf" srcId="{48E77D36-16A4-4DF4-826D-8339DA4BD552}" destId="{852D82B7-1A78-4A8D-804F-2A70AB7BC263}" srcOrd="8" destOrd="0" presId="urn:microsoft.com/office/officeart/2008/layout/VerticalCurvedList"/>
    <dgm:cxn modelId="{D18683F0-4EFE-4B3C-B336-15AE80BB04AA}" type="presParOf" srcId="{852D82B7-1A78-4A8D-804F-2A70AB7BC263}" destId="{235DF79E-50C2-48F1-B8C6-E968B42409CE}" srcOrd="0" destOrd="0" presId="urn:microsoft.com/office/officeart/2008/layout/VerticalCurvedList"/>
    <dgm:cxn modelId="{5FB02A3A-9AE9-4FEA-83E2-9481E42355A2}" type="presParOf" srcId="{48E77D36-16A4-4DF4-826D-8339DA4BD552}" destId="{472C97E0-FEDC-49B4-A3E7-A38D541564D4}" srcOrd="9" destOrd="0" presId="urn:microsoft.com/office/officeart/2008/layout/VerticalCurvedList"/>
    <dgm:cxn modelId="{335CBB58-55BD-4279-8C19-AED3BDE517AB}" type="presParOf" srcId="{48E77D36-16A4-4DF4-826D-8339DA4BD552}" destId="{8F403F0A-3A5D-4BEF-A21A-DC34C2404B1C}" srcOrd="10" destOrd="0" presId="urn:microsoft.com/office/officeart/2008/layout/VerticalCurvedList"/>
    <dgm:cxn modelId="{0FFEA762-B057-495D-8533-B1202D745820}" type="presParOf" srcId="{8F403F0A-3A5D-4BEF-A21A-DC34C2404B1C}" destId="{55A56C6E-1A27-48A9-8B3C-82B29B1818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AFBC85-EE41-46FB-A7F4-99ED4084C835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18A75D-9854-4CDE-9FB7-B1EBB324AAED}">
      <dgm:prSet phldrT="[Text]"/>
      <dgm:spPr>
        <a:xfrm>
          <a:off x="2002" y="183497"/>
          <a:ext cx="2500811" cy="500162"/>
        </a:xfr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Step 1</a:t>
          </a:r>
          <a:endParaRPr lang="en-US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8A2D5E86-42BC-415B-A1DE-0C28EEB3661C}" type="parTrans" cxnId="{E5053C00-76EC-4519-ABF3-0ACDA95BE163}">
      <dgm:prSet/>
      <dgm:spPr/>
      <dgm:t>
        <a:bodyPr/>
        <a:lstStyle/>
        <a:p>
          <a:endParaRPr lang="en-US"/>
        </a:p>
      </dgm:t>
    </dgm:pt>
    <dgm:pt modelId="{FF440F30-5F7D-44F0-8264-C65521A11F0C}" type="sibTrans" cxnId="{E5053C00-76EC-4519-ABF3-0ACDA95BE163}">
      <dgm:prSet/>
      <dgm:spPr/>
      <dgm:t>
        <a:bodyPr/>
        <a:lstStyle/>
        <a:p>
          <a:endParaRPr lang="en-US"/>
        </a:p>
      </dgm:t>
    </dgm:pt>
    <dgm:pt modelId="{48328429-D21F-4CF6-9089-EE3F5F57F2AC}">
      <dgm:prSet phldrT="[Text]"/>
      <dgm:spPr>
        <a:xfrm>
          <a:off x="127042" y="2859366"/>
          <a:ext cx="2367518" cy="2325754"/>
        </a:xfrm>
        <a:noFill/>
        <a:ln>
          <a:noFill/>
        </a:ln>
        <a:effectLst/>
      </dgm:spPr>
      <dgm:t>
        <a:bodyPr/>
        <a:lstStyle/>
        <a:p>
          <a:r>
            <a:rPr lang="cs-CZ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Extract</a:t>
          </a:r>
          <a:r>
            <a:rPr lang="cs-CZ" baseline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metadata from the dataset at hand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1635AB15-42A4-42D6-9F2B-33788AD7A83B}" type="parTrans" cxnId="{B7AA9BCE-D649-4F1B-B108-93466D2481F6}">
      <dgm:prSet/>
      <dgm:spPr/>
      <dgm:t>
        <a:bodyPr/>
        <a:lstStyle/>
        <a:p>
          <a:endParaRPr lang="en-US"/>
        </a:p>
      </dgm:t>
    </dgm:pt>
    <dgm:pt modelId="{C822654F-BF62-47E3-96FD-AE4B604B788B}" type="sibTrans" cxnId="{B7AA9BCE-D649-4F1B-B108-93466D2481F6}">
      <dgm:prSet/>
      <dgm:spPr/>
      <dgm:t>
        <a:bodyPr/>
        <a:lstStyle/>
        <a:p>
          <a:endParaRPr lang="en-US"/>
        </a:p>
      </dgm:t>
    </dgm:pt>
    <dgm:pt modelId="{25AF84C7-6ED7-450C-83EA-4337CE735A70}">
      <dgm:prSet phldrT="[Text]"/>
      <dgm:spPr>
        <a:xfrm>
          <a:off x="2747378" y="183497"/>
          <a:ext cx="2500811" cy="500162"/>
        </a:xfr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Step 2</a:t>
          </a:r>
          <a:endParaRPr lang="en-US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33168ED3-1516-4DE0-87C6-D0BBEBB68307}" type="parTrans" cxnId="{447AF68F-5153-4E01-A5A1-8D3A25A73007}">
      <dgm:prSet/>
      <dgm:spPr/>
      <dgm:t>
        <a:bodyPr/>
        <a:lstStyle/>
        <a:p>
          <a:endParaRPr lang="en-US"/>
        </a:p>
      </dgm:t>
    </dgm:pt>
    <dgm:pt modelId="{2562C856-622C-43A4-99D0-A7FF0C835EBA}" type="sibTrans" cxnId="{447AF68F-5153-4E01-A5A1-8D3A25A73007}">
      <dgm:prSet/>
      <dgm:spPr/>
      <dgm:t>
        <a:bodyPr/>
        <a:lstStyle/>
        <a:p>
          <a:endParaRPr lang="en-US"/>
        </a:p>
      </dgm:t>
    </dgm:pt>
    <dgm:pt modelId="{300FCD3E-1ADF-4D8E-8B7F-C23D248E5AA3}">
      <dgm:prSet phldrT="[Text]"/>
      <dgm:spPr>
        <a:xfrm>
          <a:off x="2882670" y="2808002"/>
          <a:ext cx="2367518" cy="2152788"/>
        </a:xfrm>
        <a:noFill/>
        <a:ln>
          <a:noFill/>
        </a:ln>
        <a:effectLst/>
      </dgm:spPr>
      <dgm:t>
        <a:bodyPr/>
        <a:lstStyle/>
        <a:p>
          <a:r>
            <a:rPr lang="cs-CZ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Identify near datasets based on the metric on metadata space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BC272908-DB90-4FCA-8784-0CA7E6A97E8F}" type="parTrans" cxnId="{4B471AE2-396E-4C5C-9110-4123DA6DCE53}">
      <dgm:prSet/>
      <dgm:spPr/>
      <dgm:t>
        <a:bodyPr/>
        <a:lstStyle/>
        <a:p>
          <a:endParaRPr lang="en-US"/>
        </a:p>
      </dgm:t>
    </dgm:pt>
    <dgm:pt modelId="{4A78B380-1F85-4365-BF1F-0BD8AD7C8590}" type="sibTrans" cxnId="{4B471AE2-396E-4C5C-9110-4123DA6DCE53}">
      <dgm:prSet/>
      <dgm:spPr/>
      <dgm:t>
        <a:bodyPr/>
        <a:lstStyle/>
        <a:p>
          <a:endParaRPr lang="en-US"/>
        </a:p>
      </dgm:t>
    </dgm:pt>
    <dgm:pt modelId="{8C6E4A05-D928-421F-BB35-AB0FFEB0B7C4}" type="pres">
      <dgm:prSet presAssocID="{25AFBC85-EE41-46FB-A7F4-99ED4084C83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8C8EDC2C-400F-4A87-B348-71B90CDC58F1}" type="pres">
      <dgm:prSet presAssocID="{A518A75D-9854-4CDE-9FB7-B1EBB324AAED}" presName="composite" presStyleCnt="0"/>
      <dgm:spPr/>
    </dgm:pt>
    <dgm:pt modelId="{53B4FA82-603E-4EDB-90A9-1DA699C2C901}" type="pres">
      <dgm:prSet presAssocID="{A518A75D-9854-4CDE-9FB7-B1EBB324AAED}" presName="Accent" presStyleLbl="alignAcc1" presStyleIdx="0" presStyleCnt="2"/>
      <dgm:spPr>
        <a:xfrm>
          <a:off x="2002" y="683660"/>
          <a:ext cx="0" cy="4501461"/>
        </a:xfrm>
        <a:prstGeom prst="lin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cs-CZ"/>
        </a:p>
      </dgm:t>
    </dgm:pt>
    <dgm:pt modelId="{48475A52-D924-4818-BEE8-D250047D6B3F}" type="pres">
      <dgm:prSet presAssocID="{A518A75D-9854-4CDE-9FB7-B1EBB324AAED}" presName="Image" presStyleLbl="node1" presStyleIdx="0" presStyleCnt="2"/>
      <dgm:spPr>
        <a:xfrm>
          <a:off x="127042" y="833708"/>
          <a:ext cx="2367518" cy="202565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Stack of file folders and papers with pen on top." title="Sample Picture"/>
        </a:ext>
      </dgm:extLst>
    </dgm:pt>
    <dgm:pt modelId="{5ABBC393-AD16-4772-8402-4ABCB8683B4E}" type="pres">
      <dgm:prSet presAssocID="{A518A75D-9854-4CDE-9FB7-B1EBB324AAED}" presName="Child" presStyleLbl="revTx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70E20EC-6929-4A45-99D5-285545E37892}" type="pres">
      <dgm:prSet presAssocID="{A518A75D-9854-4CDE-9FB7-B1EBB324AAED}" presName="Parent" presStyleLbl="alignNode1" presStyleIdx="0" presStyleCnt="2" custLinFactNeighborY="38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445107B-3E02-430C-9039-D2AE418B235A}" type="pres">
      <dgm:prSet presAssocID="{FF440F30-5F7D-44F0-8264-C65521A11F0C}" presName="sibTrans" presStyleCnt="0"/>
      <dgm:spPr/>
    </dgm:pt>
    <dgm:pt modelId="{4F88CED5-DAB2-486C-AD16-C2CB6913B61B}" type="pres">
      <dgm:prSet presAssocID="{25AF84C7-6ED7-450C-83EA-4337CE735A70}" presName="composite" presStyleCnt="0"/>
      <dgm:spPr/>
    </dgm:pt>
    <dgm:pt modelId="{6806A88B-ACCD-4689-BA2C-F1412EF73B42}" type="pres">
      <dgm:prSet presAssocID="{25AF84C7-6ED7-450C-83EA-4337CE735A70}" presName="Accent" presStyleLbl="alignAcc1" presStyleIdx="1" presStyleCnt="2"/>
      <dgm:spPr>
        <a:xfrm>
          <a:off x="2747378" y="683660"/>
          <a:ext cx="0" cy="4501461"/>
        </a:xfrm>
        <a:prstGeom prst="lin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cs-CZ"/>
        </a:p>
      </dgm:t>
    </dgm:pt>
    <dgm:pt modelId="{6D3BA09B-A748-477B-98A1-FEDE95925694}" type="pres">
      <dgm:prSet presAssocID="{25AF84C7-6ED7-450C-83EA-4337CE735A70}" presName="Image" presStyleLbl="node1" presStyleIdx="1" presStyleCnt="2"/>
      <dgm:spPr>
        <a:xfrm>
          <a:off x="2872419" y="833708"/>
          <a:ext cx="2367518" cy="202565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Four people having a discussion in office with large windows." title="Sample Picture"/>
        </a:ext>
      </dgm:extLst>
    </dgm:pt>
    <dgm:pt modelId="{A0810939-5D65-4F5C-894F-F86C706A7A1C}" type="pres">
      <dgm:prSet presAssocID="{25AF84C7-6ED7-450C-83EA-4337CE735A70}" presName="Child" presStyleLbl="revTx" presStyleIdx="1" presStyleCnt="2" custScaleY="92563" custLinFactNeighborX="433" custLinFactNeighborY="-592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6EEE8E2-3D18-44F6-B04A-3D59841E4FA8}" type="pres">
      <dgm:prSet presAssocID="{25AF84C7-6ED7-450C-83EA-4337CE735A70}" presName="Parent" presStyleLbl="align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BAB0CB1F-6BAD-4312-BC47-CF4978D5EAF2}" type="presOf" srcId="{48328429-D21F-4CF6-9089-EE3F5F57F2AC}" destId="{5ABBC393-AD16-4772-8402-4ABCB8683B4E}" srcOrd="0" destOrd="0" presId="urn:microsoft.com/office/officeart/2008/layout/TitlePictureLineup"/>
    <dgm:cxn modelId="{E5053C00-76EC-4519-ABF3-0ACDA95BE163}" srcId="{25AFBC85-EE41-46FB-A7F4-99ED4084C835}" destId="{A518A75D-9854-4CDE-9FB7-B1EBB324AAED}" srcOrd="0" destOrd="0" parTransId="{8A2D5E86-42BC-415B-A1DE-0C28EEB3661C}" sibTransId="{FF440F30-5F7D-44F0-8264-C65521A11F0C}"/>
    <dgm:cxn modelId="{7365B56F-8C8D-45F0-A831-CA4710FA90BA}" type="presOf" srcId="{25AF84C7-6ED7-450C-83EA-4337CE735A70}" destId="{16EEE8E2-3D18-44F6-B04A-3D59841E4FA8}" srcOrd="0" destOrd="0" presId="urn:microsoft.com/office/officeart/2008/layout/TitlePictureLineup"/>
    <dgm:cxn modelId="{D2498AD8-0092-400D-992C-AC3AD7EEF5C8}" type="presOf" srcId="{300FCD3E-1ADF-4D8E-8B7F-C23D248E5AA3}" destId="{A0810939-5D65-4F5C-894F-F86C706A7A1C}" srcOrd="0" destOrd="0" presId="urn:microsoft.com/office/officeart/2008/layout/TitlePictureLineup"/>
    <dgm:cxn modelId="{B7AA9BCE-D649-4F1B-B108-93466D2481F6}" srcId="{A518A75D-9854-4CDE-9FB7-B1EBB324AAED}" destId="{48328429-D21F-4CF6-9089-EE3F5F57F2AC}" srcOrd="0" destOrd="0" parTransId="{1635AB15-42A4-42D6-9F2B-33788AD7A83B}" sibTransId="{C822654F-BF62-47E3-96FD-AE4B604B788B}"/>
    <dgm:cxn modelId="{447AF68F-5153-4E01-A5A1-8D3A25A73007}" srcId="{25AFBC85-EE41-46FB-A7F4-99ED4084C835}" destId="{25AF84C7-6ED7-450C-83EA-4337CE735A70}" srcOrd="1" destOrd="0" parTransId="{33168ED3-1516-4DE0-87C6-D0BBEBB68307}" sibTransId="{2562C856-622C-43A4-99D0-A7FF0C835EBA}"/>
    <dgm:cxn modelId="{4DDDB525-83C5-416F-AD64-1D16D430AF26}" type="presOf" srcId="{25AFBC85-EE41-46FB-A7F4-99ED4084C835}" destId="{8C6E4A05-D928-421F-BB35-AB0FFEB0B7C4}" srcOrd="0" destOrd="0" presId="urn:microsoft.com/office/officeart/2008/layout/TitlePictureLineup"/>
    <dgm:cxn modelId="{4B471AE2-396E-4C5C-9110-4123DA6DCE53}" srcId="{25AF84C7-6ED7-450C-83EA-4337CE735A70}" destId="{300FCD3E-1ADF-4D8E-8B7F-C23D248E5AA3}" srcOrd="0" destOrd="0" parTransId="{BC272908-DB90-4FCA-8784-0CA7E6A97E8F}" sibTransId="{4A78B380-1F85-4365-BF1F-0BD8AD7C8590}"/>
    <dgm:cxn modelId="{D7A89D45-FF86-4CF2-B037-90FE4EDD6E85}" type="presOf" srcId="{A518A75D-9854-4CDE-9FB7-B1EBB324AAED}" destId="{770E20EC-6929-4A45-99D5-285545E37892}" srcOrd="0" destOrd="0" presId="urn:microsoft.com/office/officeart/2008/layout/TitlePictureLineup"/>
    <dgm:cxn modelId="{59A9C16E-84D9-4C0C-B171-B5DFD15D3523}" type="presParOf" srcId="{8C6E4A05-D928-421F-BB35-AB0FFEB0B7C4}" destId="{8C8EDC2C-400F-4A87-B348-71B90CDC58F1}" srcOrd="0" destOrd="0" presId="urn:microsoft.com/office/officeart/2008/layout/TitlePictureLineup"/>
    <dgm:cxn modelId="{CECB14BF-97F1-487F-8886-DE6197DF4ACE}" type="presParOf" srcId="{8C8EDC2C-400F-4A87-B348-71B90CDC58F1}" destId="{53B4FA82-603E-4EDB-90A9-1DA699C2C901}" srcOrd="0" destOrd="0" presId="urn:microsoft.com/office/officeart/2008/layout/TitlePictureLineup"/>
    <dgm:cxn modelId="{D683CF9B-53C3-4C15-BC81-A6AF18440B77}" type="presParOf" srcId="{8C8EDC2C-400F-4A87-B348-71B90CDC58F1}" destId="{48475A52-D924-4818-BEE8-D250047D6B3F}" srcOrd="1" destOrd="0" presId="urn:microsoft.com/office/officeart/2008/layout/TitlePictureLineup"/>
    <dgm:cxn modelId="{31F6D3A4-1804-4F00-901D-6161A5CCCF72}" type="presParOf" srcId="{8C8EDC2C-400F-4A87-B348-71B90CDC58F1}" destId="{5ABBC393-AD16-4772-8402-4ABCB8683B4E}" srcOrd="2" destOrd="0" presId="urn:microsoft.com/office/officeart/2008/layout/TitlePictureLineup"/>
    <dgm:cxn modelId="{1F38E73B-B4A2-492B-BD33-8B5FB39C2336}" type="presParOf" srcId="{8C8EDC2C-400F-4A87-B348-71B90CDC58F1}" destId="{770E20EC-6929-4A45-99D5-285545E37892}" srcOrd="3" destOrd="0" presId="urn:microsoft.com/office/officeart/2008/layout/TitlePictureLineup"/>
    <dgm:cxn modelId="{CEDDD262-5656-4574-A946-B6CF35D16FD7}" type="presParOf" srcId="{8C6E4A05-D928-421F-BB35-AB0FFEB0B7C4}" destId="{F445107B-3E02-430C-9039-D2AE418B235A}" srcOrd="1" destOrd="0" presId="urn:microsoft.com/office/officeart/2008/layout/TitlePictureLineup"/>
    <dgm:cxn modelId="{BBA1B92A-BA81-491D-8FD0-C2675751049F}" type="presParOf" srcId="{8C6E4A05-D928-421F-BB35-AB0FFEB0B7C4}" destId="{4F88CED5-DAB2-486C-AD16-C2CB6913B61B}" srcOrd="2" destOrd="0" presId="urn:microsoft.com/office/officeart/2008/layout/TitlePictureLineup"/>
    <dgm:cxn modelId="{FA7E8163-AA96-48CE-BBC5-EA3FBEEAA316}" type="presParOf" srcId="{4F88CED5-DAB2-486C-AD16-C2CB6913B61B}" destId="{6806A88B-ACCD-4689-BA2C-F1412EF73B42}" srcOrd="0" destOrd="0" presId="urn:microsoft.com/office/officeart/2008/layout/TitlePictureLineup"/>
    <dgm:cxn modelId="{A34A8515-033E-463F-8FE5-0DAF0EEA98E8}" type="presParOf" srcId="{4F88CED5-DAB2-486C-AD16-C2CB6913B61B}" destId="{6D3BA09B-A748-477B-98A1-FEDE95925694}" srcOrd="1" destOrd="0" presId="urn:microsoft.com/office/officeart/2008/layout/TitlePictureLineup"/>
    <dgm:cxn modelId="{8BCC9C04-D1AE-4FE6-B208-770647775F40}" type="presParOf" srcId="{4F88CED5-DAB2-486C-AD16-C2CB6913B61B}" destId="{A0810939-5D65-4F5C-894F-F86C706A7A1C}" srcOrd="2" destOrd="0" presId="urn:microsoft.com/office/officeart/2008/layout/TitlePictureLineup"/>
    <dgm:cxn modelId="{34C81375-AECC-48FB-949B-662C3F81F4F4}" type="presParOf" srcId="{4F88CED5-DAB2-486C-AD16-C2CB6913B61B}" destId="{16EEE8E2-3D18-44F6-B04A-3D59841E4FA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AFBC85-EE41-46FB-A7F4-99ED4084C835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DBA57-A3BA-4BC9-A853-67B71E3B3531}">
      <dgm:prSet phldrT="[Text]"/>
      <dgm:spPr>
        <a:xfrm>
          <a:off x="2057" y="17157"/>
          <a:ext cx="2492681" cy="498536"/>
        </a:xfr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Step 3</a:t>
          </a:r>
          <a:endParaRPr lang="en-US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99BB5F99-B845-4128-856A-D40FE489F4C0}" type="parTrans" cxnId="{81AE50C2-F587-470B-86FC-B5A28EFEE1BC}">
      <dgm:prSet/>
      <dgm:spPr/>
      <dgm:t>
        <a:bodyPr/>
        <a:lstStyle/>
        <a:p>
          <a:endParaRPr lang="en-US"/>
        </a:p>
      </dgm:t>
    </dgm:pt>
    <dgm:pt modelId="{CD82CFE7-3793-47B0-8B52-9C19EDB40EDE}" type="sibTrans" cxnId="{81AE50C2-F587-470B-86FC-B5A28EFEE1BC}">
      <dgm:prSet/>
      <dgm:spPr/>
      <dgm:t>
        <a:bodyPr/>
        <a:lstStyle/>
        <a:p>
          <a:endParaRPr lang="en-US"/>
        </a:p>
      </dgm:t>
    </dgm:pt>
    <dgm:pt modelId="{D0989AE5-C818-44D5-8AE6-32DEAF6F46CC}">
      <dgm:prSet phldrT="[Text]"/>
      <dgm:spPr>
        <a:xfrm>
          <a:off x="126691" y="2808002"/>
          <a:ext cx="2359821" cy="2019610"/>
        </a:xfrm>
        <a:noFill/>
        <a:ln>
          <a:noFill/>
        </a:ln>
        <a:effectLst/>
      </dgm:spPr>
      <dgm:t>
        <a:bodyPr/>
        <a:lstStyle/>
        <a:p>
          <a:r>
            <a:rPr lang="cs-CZ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Aggregate the results of each prediction model on near datasets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5116A57A-5F5C-441B-8E98-72FC83223934}" type="parTrans" cxnId="{0990249C-5F83-4AC6-BBDE-76609E41C3B7}">
      <dgm:prSet/>
      <dgm:spPr/>
      <dgm:t>
        <a:bodyPr/>
        <a:lstStyle/>
        <a:p>
          <a:endParaRPr lang="en-US"/>
        </a:p>
      </dgm:t>
    </dgm:pt>
    <dgm:pt modelId="{0B13468D-FE4E-4A8A-A598-8159F0C900A0}" type="sibTrans" cxnId="{0990249C-5F83-4AC6-BBDE-76609E41C3B7}">
      <dgm:prSet/>
      <dgm:spPr/>
      <dgm:t>
        <a:bodyPr/>
        <a:lstStyle/>
        <a:p>
          <a:endParaRPr lang="en-US"/>
        </a:p>
      </dgm:t>
    </dgm:pt>
    <dgm:pt modelId="{677FC8B7-2875-43E9-9CDF-1CB72AAB0D0E}">
      <dgm:prSet phldrT="[Text]"/>
      <dgm:spPr>
        <a:xfrm>
          <a:off x="2755454" y="17157"/>
          <a:ext cx="2492681" cy="498536"/>
        </a:xfr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Step 4</a:t>
          </a:r>
          <a:endParaRPr lang="en-US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gm:t>
    </dgm:pt>
    <dgm:pt modelId="{135D044B-CF2D-4837-B65C-369AE7EBF5F6}" type="parTrans" cxnId="{97DC5797-804D-44AB-A7F2-9EB61CACB1D5}">
      <dgm:prSet/>
      <dgm:spPr/>
      <dgm:t>
        <a:bodyPr/>
        <a:lstStyle/>
        <a:p>
          <a:endParaRPr lang="en-US"/>
        </a:p>
      </dgm:t>
    </dgm:pt>
    <dgm:pt modelId="{76FCE978-AC8C-47A4-866D-929EE0B68914}" type="sibTrans" cxnId="{97DC5797-804D-44AB-A7F2-9EB61CACB1D5}">
      <dgm:prSet/>
      <dgm:spPr/>
      <dgm:t>
        <a:bodyPr/>
        <a:lstStyle/>
        <a:p>
          <a:endParaRPr lang="en-US"/>
        </a:p>
      </dgm:t>
    </dgm:pt>
    <dgm:pt modelId="{A9B56225-2ADD-49DA-81AC-70F2AF1C4A96}">
      <dgm:prSet phldrT="[Text]"/>
      <dgm:spPr>
        <a:xfrm>
          <a:off x="2880088" y="2843992"/>
          <a:ext cx="2359821" cy="1432806"/>
        </a:xfrm>
        <a:noFill/>
        <a:ln>
          <a:noFill/>
        </a:ln>
        <a:effectLst/>
      </dgm:spPr>
      <dgm:t>
        <a:bodyPr/>
        <a:lstStyle/>
        <a:p>
          <a:r>
            <a:rPr lang="cs-CZ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Build ranking of the models according to the results</a:t>
          </a:r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0BDA5908-E6FD-4F09-9B29-F0DA4C25A334}" type="parTrans" cxnId="{21B7AB36-1C2E-4E8E-BAFE-E7BF013A0E25}">
      <dgm:prSet/>
      <dgm:spPr/>
      <dgm:t>
        <a:bodyPr/>
        <a:lstStyle/>
        <a:p>
          <a:endParaRPr lang="en-US"/>
        </a:p>
      </dgm:t>
    </dgm:pt>
    <dgm:pt modelId="{430BF9A0-6AC4-4B0D-A7AB-5C13328C2783}" type="sibTrans" cxnId="{21B7AB36-1C2E-4E8E-BAFE-E7BF013A0E25}">
      <dgm:prSet/>
      <dgm:spPr/>
      <dgm:t>
        <a:bodyPr/>
        <a:lstStyle/>
        <a:p>
          <a:endParaRPr lang="en-US"/>
        </a:p>
      </dgm:t>
    </dgm:pt>
    <dgm:pt modelId="{8C6E4A05-D928-421F-BB35-AB0FFEB0B7C4}" type="pres">
      <dgm:prSet presAssocID="{25AFBC85-EE41-46FB-A7F4-99ED4084C83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57293698-40AD-44C8-9B60-0D0C4FC11960}" type="pres">
      <dgm:prSet presAssocID="{0F8DBA57-A3BA-4BC9-A853-67B71E3B3531}" presName="composite" presStyleCnt="0"/>
      <dgm:spPr/>
    </dgm:pt>
    <dgm:pt modelId="{7F77031C-84AF-49FA-B2E3-6B22E2F49F2B}" type="pres">
      <dgm:prSet presAssocID="{0F8DBA57-A3BA-4BC9-A853-67B71E3B3531}" presName="Accent" presStyleLbl="alignAcc1" presStyleIdx="0" presStyleCnt="2"/>
      <dgm:spPr>
        <a:xfrm>
          <a:off x="2057" y="515693"/>
          <a:ext cx="0" cy="4486827"/>
        </a:xfrm>
        <a:prstGeom prst="lin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cs-CZ"/>
        </a:p>
      </dgm:t>
    </dgm:pt>
    <dgm:pt modelId="{6FDEA8A3-BC3B-493E-88CC-A57435CCDC96}" type="pres">
      <dgm:prSet presAssocID="{0F8DBA57-A3BA-4BC9-A853-67B71E3B3531}" presName="Image" presStyleLbl="node1" presStyleIdx="0" presStyleCnt="2"/>
      <dgm:spPr>
        <a:xfrm>
          <a:off x="126691" y="665254"/>
          <a:ext cx="2359821" cy="201907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Close up of students studying in library." title="Sample Picture"/>
        </a:ext>
      </dgm:extLst>
    </dgm:pt>
    <dgm:pt modelId="{EBE06ADE-C892-44D3-AB90-0EE941CCA21D}" type="pres">
      <dgm:prSet presAssocID="{0F8DBA57-A3BA-4BC9-A853-67B71E3B3531}" presName="Child" presStyleLbl="revTx" presStyleIdx="0" presStyleCnt="2" custScaleY="87120" custLinFactNeighborY="-110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3686B38-0C87-411A-9F82-923E333643FB}" type="pres">
      <dgm:prSet presAssocID="{0F8DBA57-A3BA-4BC9-A853-67B71E3B3531}" presName="Parent" presStyleLbl="align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A69584E-ED28-4A81-B130-0E9A2F565C94}" type="pres">
      <dgm:prSet presAssocID="{CD82CFE7-3793-47B0-8B52-9C19EDB40EDE}" presName="sibTrans" presStyleCnt="0"/>
      <dgm:spPr/>
    </dgm:pt>
    <dgm:pt modelId="{CCF11A6E-F586-4910-8C44-1AE6AD4ECC02}" type="pres">
      <dgm:prSet presAssocID="{677FC8B7-2875-43E9-9CDF-1CB72AAB0D0E}" presName="composite" presStyleCnt="0"/>
      <dgm:spPr/>
    </dgm:pt>
    <dgm:pt modelId="{87ACD694-36F9-4193-A8FE-573DA345BCA3}" type="pres">
      <dgm:prSet presAssocID="{677FC8B7-2875-43E9-9CDF-1CB72AAB0D0E}" presName="Accent" presStyleLbl="alignAcc1" presStyleIdx="1" presStyleCnt="2"/>
      <dgm:spPr>
        <a:xfrm>
          <a:off x="2755454" y="515693"/>
          <a:ext cx="0" cy="4486827"/>
        </a:xfrm>
        <a:prstGeom prst="lin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cs-CZ"/>
        </a:p>
      </dgm:t>
    </dgm:pt>
    <dgm:pt modelId="{D5EF084B-0048-459A-9001-2451F5192F25}" type="pres">
      <dgm:prSet presAssocID="{677FC8B7-2875-43E9-9CDF-1CB72AAB0D0E}" presName="Image" presStyleLbl="node1" presStyleIdx="1" presStyleCnt="2"/>
      <dgm:spPr>
        <a:xfrm>
          <a:off x="2880088" y="665254"/>
          <a:ext cx="2359821" cy="201907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oseup of gloved hand picking up a glass beaker." title="Sample Picture"/>
        </a:ext>
      </dgm:extLst>
    </dgm:pt>
    <dgm:pt modelId="{2A1C86DE-9AB9-421D-8408-47DA191A0168}" type="pres">
      <dgm:prSet presAssocID="{677FC8B7-2875-43E9-9CDF-1CB72AAB0D0E}" presName="Child" presStyleLbl="revTx" presStyleIdx="1" presStyleCnt="2" custScaleY="61807" custLinFactNeighborY="-122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E89074A-DD45-4C30-BE68-0847302086FD}" type="pres">
      <dgm:prSet presAssocID="{677FC8B7-2875-43E9-9CDF-1CB72AAB0D0E}" presName="Parent" presStyleLbl="align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53E303F2-8310-461F-966D-2487236BD395}" type="presOf" srcId="{677FC8B7-2875-43E9-9CDF-1CB72AAB0D0E}" destId="{4E89074A-DD45-4C30-BE68-0847302086FD}" srcOrd="0" destOrd="0" presId="urn:microsoft.com/office/officeart/2008/layout/TitlePictureLineup"/>
    <dgm:cxn modelId="{5AB1CF5A-9D20-4AC0-9E27-9EB4CDB2A9E4}" type="presOf" srcId="{D0989AE5-C818-44D5-8AE6-32DEAF6F46CC}" destId="{EBE06ADE-C892-44D3-AB90-0EE941CCA21D}" srcOrd="0" destOrd="0" presId="urn:microsoft.com/office/officeart/2008/layout/TitlePictureLineup"/>
    <dgm:cxn modelId="{21B7AB36-1C2E-4E8E-BAFE-E7BF013A0E25}" srcId="{677FC8B7-2875-43E9-9CDF-1CB72AAB0D0E}" destId="{A9B56225-2ADD-49DA-81AC-70F2AF1C4A96}" srcOrd="0" destOrd="0" parTransId="{0BDA5908-E6FD-4F09-9B29-F0DA4C25A334}" sibTransId="{430BF9A0-6AC4-4B0D-A7AB-5C13328C2783}"/>
    <dgm:cxn modelId="{C8F7C21E-3B51-40B5-A3CF-6B8493571775}" type="presOf" srcId="{25AFBC85-EE41-46FB-A7F4-99ED4084C835}" destId="{8C6E4A05-D928-421F-BB35-AB0FFEB0B7C4}" srcOrd="0" destOrd="0" presId="urn:microsoft.com/office/officeart/2008/layout/TitlePictureLineup"/>
    <dgm:cxn modelId="{0990249C-5F83-4AC6-BBDE-76609E41C3B7}" srcId="{0F8DBA57-A3BA-4BC9-A853-67B71E3B3531}" destId="{D0989AE5-C818-44D5-8AE6-32DEAF6F46CC}" srcOrd="0" destOrd="0" parTransId="{5116A57A-5F5C-441B-8E98-72FC83223934}" sibTransId="{0B13468D-FE4E-4A8A-A598-8159F0C900A0}"/>
    <dgm:cxn modelId="{4DAE0F97-3A7E-4908-9404-073A56609C4B}" type="presOf" srcId="{A9B56225-2ADD-49DA-81AC-70F2AF1C4A96}" destId="{2A1C86DE-9AB9-421D-8408-47DA191A0168}" srcOrd="0" destOrd="0" presId="urn:microsoft.com/office/officeart/2008/layout/TitlePictureLineup"/>
    <dgm:cxn modelId="{97DC5797-804D-44AB-A7F2-9EB61CACB1D5}" srcId="{25AFBC85-EE41-46FB-A7F4-99ED4084C835}" destId="{677FC8B7-2875-43E9-9CDF-1CB72AAB0D0E}" srcOrd="1" destOrd="0" parTransId="{135D044B-CF2D-4837-B65C-369AE7EBF5F6}" sibTransId="{76FCE978-AC8C-47A4-866D-929EE0B68914}"/>
    <dgm:cxn modelId="{E5B72FA1-C575-45BB-A75B-F47AD1DAA150}" type="presOf" srcId="{0F8DBA57-A3BA-4BC9-A853-67B71E3B3531}" destId="{B3686B38-0C87-411A-9F82-923E333643FB}" srcOrd="0" destOrd="0" presId="urn:microsoft.com/office/officeart/2008/layout/TitlePictureLineup"/>
    <dgm:cxn modelId="{81AE50C2-F587-470B-86FC-B5A28EFEE1BC}" srcId="{25AFBC85-EE41-46FB-A7F4-99ED4084C835}" destId="{0F8DBA57-A3BA-4BC9-A853-67B71E3B3531}" srcOrd="0" destOrd="0" parTransId="{99BB5F99-B845-4128-856A-D40FE489F4C0}" sibTransId="{CD82CFE7-3793-47B0-8B52-9C19EDB40EDE}"/>
    <dgm:cxn modelId="{61EDAEFF-4413-4C67-B53B-EB1672B90C10}" type="presParOf" srcId="{8C6E4A05-D928-421F-BB35-AB0FFEB0B7C4}" destId="{57293698-40AD-44C8-9B60-0D0C4FC11960}" srcOrd="0" destOrd="0" presId="urn:microsoft.com/office/officeart/2008/layout/TitlePictureLineup"/>
    <dgm:cxn modelId="{5F71C2C1-4B6E-449A-9A45-488E774F5711}" type="presParOf" srcId="{57293698-40AD-44C8-9B60-0D0C4FC11960}" destId="{7F77031C-84AF-49FA-B2E3-6B22E2F49F2B}" srcOrd="0" destOrd="0" presId="urn:microsoft.com/office/officeart/2008/layout/TitlePictureLineup"/>
    <dgm:cxn modelId="{07B2DCF6-3C24-4189-A1AF-204F11EE8B9B}" type="presParOf" srcId="{57293698-40AD-44C8-9B60-0D0C4FC11960}" destId="{6FDEA8A3-BC3B-493E-88CC-A57435CCDC96}" srcOrd="1" destOrd="0" presId="urn:microsoft.com/office/officeart/2008/layout/TitlePictureLineup"/>
    <dgm:cxn modelId="{7446D1C8-7504-4DE6-8880-2890E7DB645C}" type="presParOf" srcId="{57293698-40AD-44C8-9B60-0D0C4FC11960}" destId="{EBE06ADE-C892-44D3-AB90-0EE941CCA21D}" srcOrd="2" destOrd="0" presId="urn:microsoft.com/office/officeart/2008/layout/TitlePictureLineup"/>
    <dgm:cxn modelId="{758DAF68-0FB7-49C0-A648-5E6EE81F1CBE}" type="presParOf" srcId="{57293698-40AD-44C8-9B60-0D0C4FC11960}" destId="{B3686B38-0C87-411A-9F82-923E333643FB}" srcOrd="3" destOrd="0" presId="urn:microsoft.com/office/officeart/2008/layout/TitlePictureLineup"/>
    <dgm:cxn modelId="{9669EDF8-89A0-44B8-94FE-8C7B16F537B8}" type="presParOf" srcId="{8C6E4A05-D928-421F-BB35-AB0FFEB0B7C4}" destId="{0A69584E-ED28-4A81-B130-0E9A2F565C94}" srcOrd="1" destOrd="0" presId="urn:microsoft.com/office/officeart/2008/layout/TitlePictureLineup"/>
    <dgm:cxn modelId="{9E9F94CB-39B8-4F3B-87C2-BA3CD30525E6}" type="presParOf" srcId="{8C6E4A05-D928-421F-BB35-AB0FFEB0B7C4}" destId="{CCF11A6E-F586-4910-8C44-1AE6AD4ECC02}" srcOrd="2" destOrd="0" presId="urn:microsoft.com/office/officeart/2008/layout/TitlePictureLineup"/>
    <dgm:cxn modelId="{05B0AF83-85C7-4F72-ABDF-9CD21265F2F1}" type="presParOf" srcId="{CCF11A6E-F586-4910-8C44-1AE6AD4ECC02}" destId="{87ACD694-36F9-4193-A8FE-573DA345BCA3}" srcOrd="0" destOrd="0" presId="urn:microsoft.com/office/officeart/2008/layout/TitlePictureLineup"/>
    <dgm:cxn modelId="{8B8CC71E-8C9A-45E1-85ED-17299AAB6A0B}" type="presParOf" srcId="{CCF11A6E-F586-4910-8C44-1AE6AD4ECC02}" destId="{D5EF084B-0048-459A-9001-2451F5192F25}" srcOrd="1" destOrd="0" presId="urn:microsoft.com/office/officeart/2008/layout/TitlePictureLineup"/>
    <dgm:cxn modelId="{5A6F50A1-BD90-47B9-A01A-04744DBE7DFF}" type="presParOf" srcId="{CCF11A6E-F586-4910-8C44-1AE6AD4ECC02}" destId="{2A1C86DE-9AB9-421D-8408-47DA191A0168}" srcOrd="2" destOrd="0" presId="urn:microsoft.com/office/officeart/2008/layout/TitlePictureLineup"/>
    <dgm:cxn modelId="{DACD03FE-04AA-4A10-B66A-6F67C4B54CD4}" type="presParOf" srcId="{CCF11A6E-F586-4910-8C44-1AE6AD4ECC02}" destId="{4E89074A-DD45-4C30-BE68-0847302086FD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D679-4F44-49E3-8D77-FD3249B0DC84}">
      <dsp:nvSpPr>
        <dsp:cNvPr id="0" name=""/>
        <dsp:cNvSpPr/>
      </dsp:nvSpPr>
      <dsp:spPr>
        <a:xfrm>
          <a:off x="-4542673" y="-247095"/>
          <a:ext cx="5412421" cy="5412421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2700" cap="flat" cmpd="sng" algn="ctr">
          <a:solidFill>
            <a:srgbClr val="00B0EA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E5F69-0195-4467-9876-4BE9B4D40827}">
      <dsp:nvSpPr>
        <dsp:cNvPr id="0" name=""/>
        <dsp:cNvSpPr/>
      </dsp:nvSpPr>
      <dsp:spPr>
        <a:xfrm>
          <a:off x="281937" y="632290"/>
          <a:ext cx="2879659" cy="365252"/>
        </a:xfrm>
        <a:prstGeom prst="rect">
          <a:avLst/>
        </a:prstGeo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91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Multilayer perceptron</a:t>
          </a:r>
          <a:endParaRPr lang="cs-CZ" sz="12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281937" y="632290"/>
        <a:ext cx="2879659" cy="365252"/>
      </dsp:txXfrm>
    </dsp:sp>
    <dsp:sp modelId="{64EF7DAE-16AE-4CCC-B10E-FD9DCBCA53BB}">
      <dsp:nvSpPr>
        <dsp:cNvPr id="0" name=""/>
        <dsp:cNvSpPr/>
      </dsp:nvSpPr>
      <dsp:spPr>
        <a:xfrm>
          <a:off x="53654" y="586633"/>
          <a:ext cx="456565" cy="45656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00E45-841E-4C6D-B36A-B6F68CD09C08}">
      <dsp:nvSpPr>
        <dsp:cNvPr id="0" name=""/>
        <dsp:cNvSpPr/>
      </dsp:nvSpPr>
      <dsp:spPr>
        <a:xfrm>
          <a:off x="612706" y="1180490"/>
          <a:ext cx="2548890" cy="365252"/>
        </a:xfrm>
        <a:prstGeom prst="rect">
          <a:avLst/>
        </a:prstGeo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91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RBF Networks</a:t>
          </a:r>
          <a:endParaRPr lang="cs-CZ" sz="12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612706" y="1180490"/>
        <a:ext cx="2548890" cy="365252"/>
      </dsp:txXfrm>
    </dsp:sp>
    <dsp:sp modelId="{D81ECBC6-285A-45F5-9E52-9788714F14E6}">
      <dsp:nvSpPr>
        <dsp:cNvPr id="0" name=""/>
        <dsp:cNvSpPr/>
      </dsp:nvSpPr>
      <dsp:spPr>
        <a:xfrm>
          <a:off x="384423" y="1134833"/>
          <a:ext cx="456565" cy="45656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5260B-8B35-4CFD-9C24-24004F0E21C5}">
      <dsp:nvSpPr>
        <dsp:cNvPr id="0" name=""/>
        <dsp:cNvSpPr/>
      </dsp:nvSpPr>
      <dsp:spPr>
        <a:xfrm>
          <a:off x="793966" y="1728288"/>
          <a:ext cx="2367630" cy="365252"/>
        </a:xfrm>
        <a:prstGeom prst="rect">
          <a:avLst/>
        </a:prstGeo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91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Support Vector Machines</a:t>
          </a:r>
          <a:endParaRPr lang="cs-CZ" sz="12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793966" y="1728288"/>
        <a:ext cx="2367630" cy="365252"/>
      </dsp:txXfrm>
    </dsp:sp>
    <dsp:sp modelId="{F22EA03A-14B2-468B-9761-1C1E488F6960}">
      <dsp:nvSpPr>
        <dsp:cNvPr id="0" name=""/>
        <dsp:cNvSpPr/>
      </dsp:nvSpPr>
      <dsp:spPr>
        <a:xfrm>
          <a:off x="565683" y="1682632"/>
          <a:ext cx="456565" cy="45656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6ECCA-A4C3-4A36-8224-C016D41C00F2}">
      <dsp:nvSpPr>
        <dsp:cNvPr id="0" name=""/>
        <dsp:cNvSpPr/>
      </dsp:nvSpPr>
      <dsp:spPr>
        <a:xfrm>
          <a:off x="851840" y="2276489"/>
          <a:ext cx="2309755" cy="365252"/>
        </a:xfrm>
        <a:prstGeom prst="rect">
          <a:avLst/>
        </a:prstGeo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91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Bayesian Networks</a:t>
          </a:r>
          <a:endParaRPr lang="cs-CZ" sz="12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851840" y="2276489"/>
        <a:ext cx="2309755" cy="365252"/>
      </dsp:txXfrm>
    </dsp:sp>
    <dsp:sp modelId="{235DF79E-50C2-48F1-B8C6-E968B42409CE}">
      <dsp:nvSpPr>
        <dsp:cNvPr id="0" name=""/>
        <dsp:cNvSpPr/>
      </dsp:nvSpPr>
      <dsp:spPr>
        <a:xfrm>
          <a:off x="623557" y="2230832"/>
          <a:ext cx="456565" cy="45656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7753E-0884-40AD-BF9D-4F3899C3A97B}">
      <dsp:nvSpPr>
        <dsp:cNvPr id="0" name=""/>
        <dsp:cNvSpPr/>
      </dsp:nvSpPr>
      <dsp:spPr>
        <a:xfrm>
          <a:off x="793966" y="2824689"/>
          <a:ext cx="2367630" cy="365252"/>
        </a:xfrm>
        <a:prstGeom prst="rect">
          <a:avLst/>
        </a:prstGeo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91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Inductive Logic Programming</a:t>
          </a:r>
          <a:endParaRPr lang="cs-CZ" sz="12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793966" y="2824689"/>
        <a:ext cx="2367630" cy="365252"/>
      </dsp:txXfrm>
    </dsp:sp>
    <dsp:sp modelId="{E1A87BD4-8496-4957-B15A-92F04F0D9D18}">
      <dsp:nvSpPr>
        <dsp:cNvPr id="0" name=""/>
        <dsp:cNvSpPr/>
      </dsp:nvSpPr>
      <dsp:spPr>
        <a:xfrm>
          <a:off x="565683" y="2779032"/>
          <a:ext cx="456565" cy="45656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66465-78AA-48C6-9E32-BC63AF7A0EAC}">
      <dsp:nvSpPr>
        <dsp:cNvPr id="0" name=""/>
        <dsp:cNvSpPr/>
      </dsp:nvSpPr>
      <dsp:spPr>
        <a:xfrm>
          <a:off x="612706" y="3372487"/>
          <a:ext cx="2548890" cy="365252"/>
        </a:xfrm>
        <a:prstGeom prst="rect">
          <a:avLst/>
        </a:prstGeo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91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Decision trees</a:t>
          </a:r>
          <a:endParaRPr lang="cs-CZ" sz="12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612706" y="3372487"/>
        <a:ext cx="2548890" cy="365252"/>
      </dsp:txXfrm>
    </dsp:sp>
    <dsp:sp modelId="{98348ED5-F357-4BD5-BD5D-02DF39FFBF95}">
      <dsp:nvSpPr>
        <dsp:cNvPr id="0" name=""/>
        <dsp:cNvSpPr/>
      </dsp:nvSpPr>
      <dsp:spPr>
        <a:xfrm>
          <a:off x="384423" y="3326831"/>
          <a:ext cx="456565" cy="45656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521C9-40C3-4E4C-812B-2A5065A1F9B8}">
      <dsp:nvSpPr>
        <dsp:cNvPr id="0" name=""/>
        <dsp:cNvSpPr/>
      </dsp:nvSpPr>
      <dsp:spPr>
        <a:xfrm>
          <a:off x="281937" y="3920688"/>
          <a:ext cx="2879659" cy="365252"/>
        </a:xfrm>
        <a:prstGeom prst="rect">
          <a:avLst/>
        </a:prstGeo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919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Genetic Programmng</a:t>
          </a:r>
          <a:endParaRPr lang="cs-CZ" sz="12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281937" y="3920688"/>
        <a:ext cx="2879659" cy="365252"/>
      </dsp:txXfrm>
    </dsp:sp>
    <dsp:sp modelId="{55A56C6E-1A27-48A9-8B3C-82B29B181898}">
      <dsp:nvSpPr>
        <dsp:cNvPr id="0" name=""/>
        <dsp:cNvSpPr/>
      </dsp:nvSpPr>
      <dsp:spPr>
        <a:xfrm>
          <a:off x="53654" y="3875031"/>
          <a:ext cx="456565" cy="45656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2F880-83D5-49F2-B1AC-3EB903DC88F0}">
      <dsp:nvSpPr>
        <dsp:cNvPr id="0" name=""/>
        <dsp:cNvSpPr/>
      </dsp:nvSpPr>
      <dsp:spPr>
        <a:xfrm rot="10800000">
          <a:off x="0" y="8232"/>
          <a:ext cx="2406768" cy="646207"/>
        </a:xfrm>
        <a:prstGeom prst="trapezoid">
          <a:avLst>
            <a:gd name="adj" fmla="val 585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smtClean="0"/>
            <a:t>ML Tasks</a:t>
          </a:r>
          <a:endParaRPr lang="cs-CZ" sz="2900" kern="1200" dirty="0"/>
        </a:p>
      </dsp:txBody>
      <dsp:txXfrm rot="-10800000">
        <a:off x="421184" y="8232"/>
        <a:ext cx="1564399" cy="646207"/>
      </dsp:txXfrm>
    </dsp:sp>
    <dsp:sp modelId="{474BF519-C441-4B9F-87C2-015D5B69CB4A}">
      <dsp:nvSpPr>
        <dsp:cNvPr id="0" name=""/>
        <dsp:cNvSpPr/>
      </dsp:nvSpPr>
      <dsp:spPr>
        <a:xfrm rot="10800000">
          <a:off x="378478" y="646207"/>
          <a:ext cx="1649811" cy="1408429"/>
        </a:xfrm>
        <a:prstGeom prst="trapezoid">
          <a:avLst>
            <a:gd name="adj" fmla="val 585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Real 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cs-CZ" sz="1600" kern="1200" dirty="0" smtClean="0"/>
            <a:t>World</a:t>
          </a:r>
          <a:endParaRPr lang="cs-CZ" sz="1600" kern="1200" dirty="0"/>
        </a:p>
      </dsp:txBody>
      <dsp:txXfrm rot="-10800000">
        <a:off x="378478" y="646207"/>
        <a:ext cx="1649811" cy="1408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C2167-182B-43EE-AA24-7CA337C406FF}">
      <dsp:nvSpPr>
        <dsp:cNvPr id="0" name=""/>
        <dsp:cNvSpPr/>
      </dsp:nvSpPr>
      <dsp:spPr>
        <a:xfrm rot="5400000">
          <a:off x="2799493" y="-1073503"/>
          <a:ext cx="622842" cy="2927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Matematika: 1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Zeměpis: </a:t>
          </a:r>
          <a:r>
            <a:rPr lang="cs-CZ" sz="1600" kern="1200" dirty="0" smtClean="0"/>
            <a:t>1,1 (4)</a:t>
          </a:r>
          <a:endParaRPr lang="cs-CZ" sz="1600" kern="1200" dirty="0"/>
        </a:p>
      </dsp:txBody>
      <dsp:txXfrm rot="-5400000">
        <a:off x="1646955" y="109440"/>
        <a:ext cx="2897515" cy="562032"/>
      </dsp:txXfrm>
    </dsp:sp>
    <dsp:sp modelId="{0E2E0923-B83A-4A55-AFB2-1425305A3F1B}">
      <dsp:nvSpPr>
        <dsp:cNvPr id="0" name=""/>
        <dsp:cNvSpPr/>
      </dsp:nvSpPr>
      <dsp:spPr>
        <a:xfrm>
          <a:off x="0" y="1179"/>
          <a:ext cx="1646955" cy="778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Martin</a:t>
          </a:r>
          <a:endParaRPr lang="cs-CZ" sz="3200" kern="1200" dirty="0"/>
        </a:p>
      </dsp:txBody>
      <dsp:txXfrm>
        <a:off x="38006" y="39185"/>
        <a:ext cx="1570943" cy="702541"/>
      </dsp:txXfrm>
    </dsp:sp>
    <dsp:sp modelId="{8AE7F2AB-A1A9-4F90-BA7F-3F9FD68A0B8B}">
      <dsp:nvSpPr>
        <dsp:cNvPr id="0" name=""/>
        <dsp:cNvSpPr/>
      </dsp:nvSpPr>
      <dsp:spPr>
        <a:xfrm rot="5400000">
          <a:off x="2799493" y="-256022"/>
          <a:ext cx="622842" cy="2927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Matematika: 3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Zeměpis: 1</a:t>
          </a:r>
          <a:endParaRPr lang="cs-CZ" sz="1600" kern="1200" dirty="0"/>
        </a:p>
      </dsp:txBody>
      <dsp:txXfrm rot="-5400000">
        <a:off x="1646955" y="926921"/>
        <a:ext cx="2897515" cy="562032"/>
      </dsp:txXfrm>
    </dsp:sp>
    <dsp:sp modelId="{F979D45E-1663-4E62-8FA3-EC8D93B6BAB0}">
      <dsp:nvSpPr>
        <dsp:cNvPr id="0" name=""/>
        <dsp:cNvSpPr/>
      </dsp:nvSpPr>
      <dsp:spPr>
        <a:xfrm>
          <a:off x="0" y="818660"/>
          <a:ext cx="1646955" cy="778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Klára</a:t>
          </a:r>
          <a:endParaRPr lang="cs-CZ" sz="3200" kern="1200" dirty="0"/>
        </a:p>
      </dsp:txBody>
      <dsp:txXfrm>
        <a:off x="38006" y="856666"/>
        <a:ext cx="1570943" cy="702541"/>
      </dsp:txXfrm>
    </dsp:sp>
    <dsp:sp modelId="{39716539-720F-42FD-8A75-E402AEF0919B}">
      <dsp:nvSpPr>
        <dsp:cNvPr id="0" name=""/>
        <dsp:cNvSpPr/>
      </dsp:nvSpPr>
      <dsp:spPr>
        <a:xfrm rot="5400000">
          <a:off x="2799493" y="561458"/>
          <a:ext cx="622842" cy="2927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Matematika: ...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Zeměpis: ...</a:t>
          </a:r>
          <a:endParaRPr lang="cs-CZ" sz="1600" kern="1200" dirty="0"/>
        </a:p>
      </dsp:txBody>
      <dsp:txXfrm rot="-5400000">
        <a:off x="1646955" y="1744402"/>
        <a:ext cx="2897515" cy="562032"/>
      </dsp:txXfrm>
    </dsp:sp>
    <dsp:sp modelId="{72931F72-5320-4733-AE88-6D2A47526195}">
      <dsp:nvSpPr>
        <dsp:cNvPr id="0" name=""/>
        <dsp:cNvSpPr/>
      </dsp:nvSpPr>
      <dsp:spPr>
        <a:xfrm>
          <a:off x="0" y="1636141"/>
          <a:ext cx="1646955" cy="778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...</a:t>
          </a:r>
          <a:endParaRPr lang="cs-CZ" sz="3200" kern="1200" dirty="0"/>
        </a:p>
      </dsp:txBody>
      <dsp:txXfrm>
        <a:off x="38006" y="1674147"/>
        <a:ext cx="1570943" cy="7025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D679-4F44-49E3-8D77-FD3249B0DC84}">
      <dsp:nvSpPr>
        <dsp:cNvPr id="0" name=""/>
        <dsp:cNvSpPr/>
      </dsp:nvSpPr>
      <dsp:spPr>
        <a:xfrm>
          <a:off x="-3479729" y="-220569"/>
          <a:ext cx="4148744" cy="4148744"/>
        </a:xfrm>
        <a:prstGeom prst="blockArc">
          <a:avLst>
            <a:gd name="adj1" fmla="val 18900000"/>
            <a:gd name="adj2" fmla="val 2700000"/>
            <a:gd name="adj3" fmla="val 52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E5F69-0195-4467-9876-4BE9B4D40827}">
      <dsp:nvSpPr>
        <dsp:cNvPr id="0" name=""/>
        <dsp:cNvSpPr/>
      </dsp:nvSpPr>
      <dsp:spPr>
        <a:xfrm>
          <a:off x="293502" y="506754"/>
          <a:ext cx="2129932" cy="384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75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Multilayer perceptron</a:t>
          </a:r>
          <a:endParaRPr lang="cs-CZ" sz="1100" kern="1200" dirty="0"/>
        </a:p>
      </dsp:txBody>
      <dsp:txXfrm>
        <a:off x="293502" y="506754"/>
        <a:ext cx="2129932" cy="384976"/>
      </dsp:txXfrm>
    </dsp:sp>
    <dsp:sp modelId="{64EF7DAE-16AE-4CCC-B10E-FD9DCBCA53BB}">
      <dsp:nvSpPr>
        <dsp:cNvPr id="0" name=""/>
        <dsp:cNvSpPr/>
      </dsp:nvSpPr>
      <dsp:spPr>
        <a:xfrm>
          <a:off x="52891" y="458632"/>
          <a:ext cx="481220" cy="481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00E45-841E-4C6D-B36A-B6F68CD09C08}">
      <dsp:nvSpPr>
        <dsp:cNvPr id="0" name=""/>
        <dsp:cNvSpPr/>
      </dsp:nvSpPr>
      <dsp:spPr>
        <a:xfrm>
          <a:off x="569365" y="1084034"/>
          <a:ext cx="1854069" cy="384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75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RBF Networks</a:t>
          </a:r>
          <a:endParaRPr lang="cs-CZ" sz="1100" kern="1200" dirty="0"/>
        </a:p>
      </dsp:txBody>
      <dsp:txXfrm>
        <a:off x="569365" y="1084034"/>
        <a:ext cx="1854069" cy="384976"/>
      </dsp:txXfrm>
    </dsp:sp>
    <dsp:sp modelId="{D81ECBC6-285A-45F5-9E52-9788714F14E6}">
      <dsp:nvSpPr>
        <dsp:cNvPr id="0" name=""/>
        <dsp:cNvSpPr/>
      </dsp:nvSpPr>
      <dsp:spPr>
        <a:xfrm>
          <a:off x="328754" y="1035912"/>
          <a:ext cx="481220" cy="481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5260B-8B35-4CFD-9C24-24004F0E21C5}">
      <dsp:nvSpPr>
        <dsp:cNvPr id="0" name=""/>
        <dsp:cNvSpPr/>
      </dsp:nvSpPr>
      <dsp:spPr>
        <a:xfrm>
          <a:off x="654033" y="1661314"/>
          <a:ext cx="1769402" cy="384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75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Support Vector Machines</a:t>
          </a:r>
          <a:endParaRPr lang="cs-CZ" sz="1100" kern="1200" dirty="0"/>
        </a:p>
      </dsp:txBody>
      <dsp:txXfrm>
        <a:off x="654033" y="1661314"/>
        <a:ext cx="1769402" cy="384976"/>
      </dsp:txXfrm>
    </dsp:sp>
    <dsp:sp modelId="{F22EA03A-14B2-468B-9761-1C1E488F6960}">
      <dsp:nvSpPr>
        <dsp:cNvPr id="0" name=""/>
        <dsp:cNvSpPr/>
      </dsp:nvSpPr>
      <dsp:spPr>
        <a:xfrm>
          <a:off x="413422" y="1613192"/>
          <a:ext cx="481220" cy="481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6ECCA-A4C3-4A36-8224-C016D41C00F2}">
      <dsp:nvSpPr>
        <dsp:cNvPr id="0" name=""/>
        <dsp:cNvSpPr/>
      </dsp:nvSpPr>
      <dsp:spPr>
        <a:xfrm>
          <a:off x="569365" y="2238594"/>
          <a:ext cx="1854069" cy="384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75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Bayesian Networks</a:t>
          </a:r>
          <a:endParaRPr lang="cs-CZ" sz="1100" kern="1200" dirty="0"/>
        </a:p>
      </dsp:txBody>
      <dsp:txXfrm>
        <a:off x="569365" y="2238594"/>
        <a:ext cx="1854069" cy="384976"/>
      </dsp:txXfrm>
    </dsp:sp>
    <dsp:sp modelId="{235DF79E-50C2-48F1-B8C6-E968B42409CE}">
      <dsp:nvSpPr>
        <dsp:cNvPr id="0" name=""/>
        <dsp:cNvSpPr/>
      </dsp:nvSpPr>
      <dsp:spPr>
        <a:xfrm>
          <a:off x="328754" y="2190472"/>
          <a:ext cx="481220" cy="481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C97E0-FEDC-49B4-A3E7-A38D541564D4}">
      <dsp:nvSpPr>
        <dsp:cNvPr id="0" name=""/>
        <dsp:cNvSpPr/>
      </dsp:nvSpPr>
      <dsp:spPr>
        <a:xfrm>
          <a:off x="293502" y="2815875"/>
          <a:ext cx="2129932" cy="384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575" tIns="27940" rIns="27940" bIns="2794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Genetic Programmng</a:t>
          </a:r>
          <a:endParaRPr lang="cs-CZ" sz="1100" kern="1200" dirty="0"/>
        </a:p>
      </dsp:txBody>
      <dsp:txXfrm>
        <a:off x="293502" y="2815875"/>
        <a:ext cx="2129932" cy="384976"/>
      </dsp:txXfrm>
    </dsp:sp>
    <dsp:sp modelId="{55A56C6E-1A27-48A9-8B3C-82B29B181898}">
      <dsp:nvSpPr>
        <dsp:cNvPr id="0" name=""/>
        <dsp:cNvSpPr/>
      </dsp:nvSpPr>
      <dsp:spPr>
        <a:xfrm>
          <a:off x="52891" y="2767752"/>
          <a:ext cx="481220" cy="481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4FA82-603E-4EDB-90A9-1DA699C2C901}">
      <dsp:nvSpPr>
        <dsp:cNvPr id="0" name=""/>
        <dsp:cNvSpPr/>
      </dsp:nvSpPr>
      <dsp:spPr>
        <a:xfrm>
          <a:off x="1502" y="512745"/>
          <a:ext cx="0" cy="3376095"/>
        </a:xfrm>
        <a:prstGeom prst="lin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75A52-D924-4818-BEE8-D250047D6B3F}">
      <dsp:nvSpPr>
        <dsp:cNvPr id="0" name=""/>
        <dsp:cNvSpPr/>
      </dsp:nvSpPr>
      <dsp:spPr>
        <a:xfrm>
          <a:off x="95282" y="625281"/>
          <a:ext cx="1775638" cy="151924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BC393-AD16-4772-8402-4ABCB8683B4E}">
      <dsp:nvSpPr>
        <dsp:cNvPr id="0" name=""/>
        <dsp:cNvSpPr/>
      </dsp:nvSpPr>
      <dsp:spPr>
        <a:xfrm>
          <a:off x="95282" y="2144524"/>
          <a:ext cx="1775638" cy="174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Extract</a:t>
          </a:r>
          <a:r>
            <a:rPr lang="cs-CZ" sz="1900" kern="1200" baseline="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 metadata from the dataset at hand</a:t>
          </a:r>
          <a:endParaRPr lang="en-US" sz="19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95282" y="2144524"/>
        <a:ext cx="1775638" cy="1744316"/>
      </dsp:txXfrm>
    </dsp:sp>
    <dsp:sp modelId="{770E20EC-6929-4A45-99D5-285545E37892}">
      <dsp:nvSpPr>
        <dsp:cNvPr id="0" name=""/>
        <dsp:cNvSpPr/>
      </dsp:nvSpPr>
      <dsp:spPr>
        <a:xfrm>
          <a:off x="1502" y="151911"/>
          <a:ext cx="1875608" cy="375121"/>
        </a:xfrm>
        <a:prstGeom prst="rect">
          <a:avLst/>
        </a:prstGeo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Step 1</a:t>
          </a:r>
          <a:endParaRPr lang="en-US" sz="20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502" y="151911"/>
        <a:ext cx="1875608" cy="375121"/>
      </dsp:txXfrm>
    </dsp:sp>
    <dsp:sp modelId="{6806A88B-ACCD-4689-BA2C-F1412EF73B42}">
      <dsp:nvSpPr>
        <dsp:cNvPr id="0" name=""/>
        <dsp:cNvSpPr/>
      </dsp:nvSpPr>
      <dsp:spPr>
        <a:xfrm>
          <a:off x="2060534" y="512745"/>
          <a:ext cx="0" cy="3376095"/>
        </a:xfrm>
        <a:prstGeom prst="lin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BA09B-A748-477B-98A1-FEDE95925694}">
      <dsp:nvSpPr>
        <dsp:cNvPr id="0" name=""/>
        <dsp:cNvSpPr/>
      </dsp:nvSpPr>
      <dsp:spPr>
        <a:xfrm>
          <a:off x="2154314" y="625281"/>
          <a:ext cx="1775638" cy="151924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10939-5D65-4F5C-894F-F86C706A7A1C}">
      <dsp:nvSpPr>
        <dsp:cNvPr id="0" name=""/>
        <dsp:cNvSpPr/>
      </dsp:nvSpPr>
      <dsp:spPr>
        <a:xfrm>
          <a:off x="2162003" y="2106001"/>
          <a:ext cx="1775638" cy="1614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Identify near datasets based on the metric on metadata space</a:t>
          </a:r>
          <a:endParaRPr lang="en-US" sz="19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2162003" y="2106001"/>
        <a:ext cx="1775638" cy="1614591"/>
      </dsp:txXfrm>
    </dsp:sp>
    <dsp:sp modelId="{16EEE8E2-3D18-44F6-B04A-3D59841E4FA8}">
      <dsp:nvSpPr>
        <dsp:cNvPr id="0" name=""/>
        <dsp:cNvSpPr/>
      </dsp:nvSpPr>
      <dsp:spPr>
        <a:xfrm>
          <a:off x="2060534" y="137623"/>
          <a:ext cx="1875608" cy="375121"/>
        </a:xfrm>
        <a:prstGeom prst="rect">
          <a:avLst/>
        </a:prstGeo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Step 2</a:t>
          </a:r>
          <a:endParaRPr lang="en-US" sz="20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2060534" y="137623"/>
        <a:ext cx="1875608" cy="3751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7031C-84AF-49FA-B2E3-6B22E2F49F2B}">
      <dsp:nvSpPr>
        <dsp:cNvPr id="0" name=""/>
        <dsp:cNvSpPr/>
      </dsp:nvSpPr>
      <dsp:spPr>
        <a:xfrm>
          <a:off x="1542" y="386770"/>
          <a:ext cx="0" cy="3365121"/>
        </a:xfrm>
        <a:prstGeom prst="lin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EA8A3-BC3B-493E-88CC-A57435CCDC96}">
      <dsp:nvSpPr>
        <dsp:cNvPr id="0" name=""/>
        <dsp:cNvSpPr/>
      </dsp:nvSpPr>
      <dsp:spPr>
        <a:xfrm>
          <a:off x="95018" y="498940"/>
          <a:ext cx="1769866" cy="15143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06ADE-C892-44D3-AB90-0EE941CCA21D}">
      <dsp:nvSpPr>
        <dsp:cNvPr id="0" name=""/>
        <dsp:cNvSpPr/>
      </dsp:nvSpPr>
      <dsp:spPr>
        <a:xfrm>
          <a:off x="95018" y="2106002"/>
          <a:ext cx="1769866" cy="1514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Aggregate the results of each prediction model on near datasets</a:t>
          </a:r>
          <a:endParaRPr lang="en-U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95018" y="2106002"/>
        <a:ext cx="1769866" cy="1514708"/>
      </dsp:txXfrm>
    </dsp:sp>
    <dsp:sp modelId="{B3686B38-0C87-411A-9F82-923E333643FB}">
      <dsp:nvSpPr>
        <dsp:cNvPr id="0" name=""/>
        <dsp:cNvSpPr/>
      </dsp:nvSpPr>
      <dsp:spPr>
        <a:xfrm>
          <a:off x="1542" y="12867"/>
          <a:ext cx="1869511" cy="373902"/>
        </a:xfrm>
        <a:prstGeom prst="rect">
          <a:avLst/>
        </a:prstGeo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Step 3</a:t>
          </a:r>
          <a:endParaRPr lang="en-US" sz="20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1542" y="12867"/>
        <a:ext cx="1869511" cy="373902"/>
      </dsp:txXfrm>
    </dsp:sp>
    <dsp:sp modelId="{87ACD694-36F9-4193-A8FE-573DA345BCA3}">
      <dsp:nvSpPr>
        <dsp:cNvPr id="0" name=""/>
        <dsp:cNvSpPr/>
      </dsp:nvSpPr>
      <dsp:spPr>
        <a:xfrm>
          <a:off x="2066590" y="386770"/>
          <a:ext cx="0" cy="3365121"/>
        </a:xfrm>
        <a:prstGeom prst="lin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F084B-0048-459A-9001-2451F5192F25}">
      <dsp:nvSpPr>
        <dsp:cNvPr id="0" name=""/>
        <dsp:cNvSpPr/>
      </dsp:nvSpPr>
      <dsp:spPr>
        <a:xfrm>
          <a:off x="2160066" y="498940"/>
          <a:ext cx="1769866" cy="151430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C86DE-9AB9-421D-8408-47DA191A0168}">
      <dsp:nvSpPr>
        <dsp:cNvPr id="0" name=""/>
        <dsp:cNvSpPr/>
      </dsp:nvSpPr>
      <dsp:spPr>
        <a:xfrm>
          <a:off x="2160066" y="2132994"/>
          <a:ext cx="1769866" cy="1074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Build ranking of the models according to the results</a:t>
          </a:r>
          <a:endParaRPr lang="en-U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2160066" y="2132994"/>
        <a:ext cx="1769866" cy="1074604"/>
      </dsp:txXfrm>
    </dsp:sp>
    <dsp:sp modelId="{4E89074A-DD45-4C30-BE68-0847302086FD}">
      <dsp:nvSpPr>
        <dsp:cNvPr id="0" name=""/>
        <dsp:cNvSpPr/>
      </dsp:nvSpPr>
      <dsp:spPr>
        <a:xfrm>
          <a:off x="2066590" y="12867"/>
          <a:ext cx="1869511" cy="373902"/>
        </a:xfrm>
        <a:prstGeom prst="rect">
          <a:avLst/>
        </a:prstGeom>
        <a:solidFill>
          <a:srgbClr val="00B0EA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B0E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Arial" panose="020B0604020202020204"/>
              <a:ea typeface="+mn-ea"/>
              <a:cs typeface="+mn-cs"/>
            </a:rPr>
            <a:t>Step 4</a:t>
          </a:r>
          <a:endParaRPr lang="en-US" sz="2000" kern="1200" dirty="0">
            <a:solidFill>
              <a:sysClr val="window" lastClr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2066590" y="12867"/>
        <a:ext cx="1869511" cy="373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5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lIns="91440" tIns="45720" rIns="91440" bIns="45720" rtlCol="0" anchor="ctr"/>
          <a:lstStyle>
            <a:lvl1pPr eaLnBrk="1" hangingPunct="1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D1D1592C-D13E-4EAF-AE9D-8A532665A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302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lIns="91440" tIns="45720" rIns="91440" bIns="45720" rtlCol="0" anchor="ctr"/>
          <a:lstStyle>
            <a:lvl1pPr eaLnBrk="1" hangingPunct="1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8DE75DC1-9C19-4E71-8B2C-BC3CA3B8D0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93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6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lIns="91440" tIns="45720" rIns="91440" bIns="45720" rtlCol="0" anchor="ctr"/>
          <a:lstStyle>
            <a:lvl1pPr eaLnBrk="1" hangingPunct="1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91784A03-4810-48AC-A8E1-181F19777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hangingPunct="1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01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6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 vert="horz" lIns="91440" tIns="45720" rIns="91440" bIns="45720" rtlCol="0" anchor="ctr"/>
          <a:lstStyle>
            <a:lvl1pPr eaLnBrk="1" hangingPunct="1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23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/>
          <a:lstStyle/>
          <a:p>
            <a:fld id="{97D081BD-07D9-4FC0-AAF4-998C783392FD}" type="datetimeFigureOut">
              <a:rPr lang="cs-CZ" smtClean="0"/>
              <a:t>9.10.2014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/>
          <a:lstStyle/>
          <a:p>
            <a:fld id="{6CC6364A-39A1-466D-AC4A-5B853CFE42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0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entury Gothic" panose="020B0502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51640B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"/>
        <a:defRPr kern="1200">
          <a:solidFill>
            <a:srgbClr val="595959"/>
          </a:solidFill>
          <a:latin typeface="+mn-lt"/>
          <a:ea typeface="MS PGothic" panose="020B0600070205080204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.com/series/521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1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14500"/>
            <a:ext cx="8915400" cy="1320800"/>
          </a:xfr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cs-CZ" b="1" dirty="0" smtClean="0"/>
              <a:t>Metaučení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0725" y="3355675"/>
            <a:ext cx="568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Jakub Šmíd</a:t>
            </a:r>
          </a:p>
          <a:p>
            <a:r>
              <a:rPr lang="cs-CZ" dirty="0" smtClean="0"/>
              <a:t>KTIM</a:t>
            </a:r>
            <a:r>
              <a:rPr lang="en-US" dirty="0" smtClean="0"/>
              <a:t>L</a:t>
            </a:r>
            <a:r>
              <a:rPr lang="cs-CZ" dirty="0" smtClean="0"/>
              <a:t>, MFF UK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2130725" y="4124623"/>
            <a:ext cx="5684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Školitel: Roman Neruda</a:t>
            </a:r>
          </a:p>
          <a:p>
            <a:r>
              <a:rPr lang="cs-CZ" dirty="0" smtClean="0"/>
              <a:t>Ústav informatiky AV ČR, v. v. i. 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2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682695" y="17004039"/>
          <a:ext cx="2463062" cy="3707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Content Placeholder 2" descr="Title Picture Lineup" title="SmartArt"/>
          <p:cNvGraphicFramePr>
            <a:graphicFrameLocks/>
          </p:cNvGraphicFramePr>
          <p:nvPr>
            <p:extLst/>
          </p:nvPr>
        </p:nvGraphicFramePr>
        <p:xfrm>
          <a:off x="461610" y="1945489"/>
          <a:ext cx="3937645" cy="402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3" name="Content Placeholder 2" descr="Title Picture Lineup" title="SmartArt"/>
          <p:cNvGraphicFramePr>
            <a:graphicFrameLocks/>
          </p:cNvGraphicFramePr>
          <p:nvPr>
            <p:extLst/>
          </p:nvPr>
        </p:nvGraphicFramePr>
        <p:xfrm>
          <a:off x="4634781" y="2061818"/>
          <a:ext cx="3937645" cy="376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Zpět k metaučení</a:t>
            </a:r>
          </a:p>
        </p:txBody>
      </p:sp>
    </p:spTree>
    <p:extLst>
      <p:ext uri="{BB962C8B-B14F-4D97-AF65-F5344CB8AC3E}">
        <p14:creationId xmlns:p14="http://schemas.microsoft.com/office/powerpoint/2010/main" val="7559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Metafeatures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Jedním z cílů metaučení je vztáhnout charakteristiky dat k úspěšnosti algoritmů</a:t>
            </a:r>
          </a:p>
          <a:p>
            <a:r>
              <a:rPr lang="cs-CZ" dirty="0" smtClean="0"/>
              <a:t>Je evidentní, že volba těchto charakteristik je klíčová pro úspěšné metaučení</a:t>
            </a:r>
          </a:p>
          <a:p>
            <a:r>
              <a:rPr lang="cs-CZ" dirty="0" smtClean="0"/>
              <a:t>3 základní faktory:</a:t>
            </a:r>
          </a:p>
          <a:p>
            <a:pPr lvl="1"/>
            <a:r>
              <a:rPr lang="cs-CZ" dirty="0" smtClean="0"/>
              <a:t>Rozlišovací schopnost</a:t>
            </a:r>
          </a:p>
          <a:p>
            <a:pPr lvl="1"/>
            <a:r>
              <a:rPr lang="cs-CZ" dirty="0" smtClean="0"/>
              <a:t>Výpočetní náročnost</a:t>
            </a:r>
          </a:p>
          <a:p>
            <a:pPr lvl="1"/>
            <a:r>
              <a:rPr lang="cs-CZ" dirty="0" smtClean="0"/>
              <a:t>Dimenzionalita</a:t>
            </a:r>
          </a:p>
          <a:p>
            <a:r>
              <a:rPr lang="cs-CZ" dirty="0" smtClean="0"/>
              <a:t>Objevují se i přístupy, které používají metadata z algoritmů (eager/lazy, ....)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65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Metafeatures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Simple, statistical and information-theoretic</a:t>
            </a:r>
          </a:p>
          <a:p>
            <a:pPr lvl="1"/>
            <a:r>
              <a:rPr lang="cs-CZ" dirty="0" smtClean="0"/>
              <a:t>Simple: počet tréninkových příkladů</a:t>
            </a:r>
          </a:p>
          <a:p>
            <a:pPr lvl="1"/>
            <a:r>
              <a:rPr lang="cs-CZ" dirty="0" smtClean="0"/>
              <a:t>Statistical: průměrná odchylka všech číselných atributů</a:t>
            </a:r>
          </a:p>
          <a:p>
            <a:pPr lvl="1"/>
            <a:r>
              <a:rPr lang="cs-CZ" dirty="0" smtClean="0"/>
              <a:t>information-theoretic: class entropy</a:t>
            </a:r>
          </a:p>
          <a:p>
            <a:r>
              <a:rPr lang="cs-CZ" dirty="0" smtClean="0"/>
              <a:t>Model based metafeatures</a:t>
            </a:r>
          </a:p>
          <a:p>
            <a:r>
              <a:rPr lang="cs-CZ" dirty="0" smtClean="0"/>
              <a:t>Landmarkers, subsampling landmarkers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925" y="3965355"/>
            <a:ext cx="2468525" cy="21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295" y="4616159"/>
            <a:ext cx="2143125" cy="778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Aggregation</a:t>
            </a:r>
            <a:endParaRPr lang="cs-C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Máme: nejpodobnější úlohy</a:t>
            </a:r>
          </a:p>
          <a:p>
            <a:r>
              <a:rPr lang="cs-CZ" dirty="0" smtClean="0"/>
              <a:t>K-NN algoritmus: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en-US" dirty="0" smtClean="0"/>
              <a:t>Average </a:t>
            </a:r>
            <a:r>
              <a:rPr lang="cs-CZ" dirty="0" smtClean="0"/>
              <a:t>Rank: </a:t>
            </a:r>
          </a:p>
          <a:p>
            <a:r>
              <a:rPr lang="en-US" dirty="0" smtClean="0"/>
              <a:t>Jen </a:t>
            </a:r>
            <a:r>
              <a:rPr lang="en-US" dirty="0" err="1" smtClean="0"/>
              <a:t>jedna</a:t>
            </a:r>
            <a:r>
              <a:rPr lang="en-US" dirty="0" smtClean="0"/>
              <a:t> </a:t>
            </a:r>
            <a:r>
              <a:rPr lang="cs-CZ" dirty="0" smtClean="0"/>
              <a:t>z možností</a:t>
            </a:r>
            <a:endParaRPr lang="cs-CZ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27" y="3617636"/>
            <a:ext cx="5947709" cy="112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Clustering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1" y="2248185"/>
            <a:ext cx="5216820" cy="4265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902" y="2471978"/>
            <a:ext cx="4999098" cy="41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Metatarget - možnosti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68" y="2291598"/>
            <a:ext cx="7610475" cy="3670300"/>
          </a:xfrm>
        </p:spPr>
        <p:txBody>
          <a:bodyPr/>
          <a:lstStyle/>
          <a:p>
            <a:r>
              <a:rPr lang="cs-CZ" dirty="0" smtClean="0"/>
              <a:t>Nejlepší algoritmus (classification)</a:t>
            </a:r>
          </a:p>
          <a:p>
            <a:r>
              <a:rPr lang="cs-CZ" dirty="0" smtClean="0"/>
              <a:t>Podmnožina algoritmů (margin)</a:t>
            </a:r>
          </a:p>
          <a:p>
            <a:r>
              <a:rPr lang="cs-CZ" dirty="0" smtClean="0"/>
              <a:t>Ranking algoritmů</a:t>
            </a:r>
          </a:p>
          <a:p>
            <a:r>
              <a:rPr lang="cs-CZ" dirty="0" smtClean="0"/>
              <a:t>Odhad úspěšnosti (GP)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916" y="4363335"/>
            <a:ext cx="3434953" cy="2259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63" y="4363335"/>
            <a:ext cx="2793206" cy="23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úspěšnosti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989" y="2226469"/>
            <a:ext cx="6252022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Evaluace Rankingu</a:t>
            </a:r>
            <a:endParaRPr lang="cs-CZ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274197"/>
            <a:ext cx="10515600" cy="4351338"/>
          </a:xfrm>
        </p:spPr>
        <p:txBody>
          <a:bodyPr/>
          <a:lstStyle/>
          <a:p>
            <a:r>
              <a:rPr lang="cs-CZ" dirty="0" smtClean="0"/>
              <a:t>Často se používá Spearman</a:t>
            </a:r>
            <a:r>
              <a:rPr lang="en-US" dirty="0" smtClean="0"/>
              <a:t>’s rank correlation</a:t>
            </a:r>
            <a:r>
              <a:rPr lang="cs-CZ" dirty="0" smtClean="0"/>
              <a:t> </a:t>
            </a:r>
            <a:r>
              <a:rPr lang="en-US" dirty="0" smtClean="0"/>
              <a:t>c</a:t>
            </a:r>
            <a:r>
              <a:rPr lang="cs-CZ" dirty="0" smtClean="0"/>
              <a:t>oef</a:t>
            </a:r>
            <a:r>
              <a:rPr lang="en-US" dirty="0" smtClean="0"/>
              <a:t>f</a:t>
            </a:r>
            <a:r>
              <a:rPr lang="cs-CZ" dirty="0" smtClean="0"/>
              <a:t>icient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Vlastnosti:</a:t>
            </a:r>
          </a:p>
          <a:p>
            <a:pPr lvl="1"/>
            <a:r>
              <a:rPr lang="cs-CZ" dirty="0" smtClean="0"/>
              <a:t>1 .... Perfektní shoda</a:t>
            </a:r>
          </a:p>
          <a:p>
            <a:pPr lvl="1"/>
            <a:r>
              <a:rPr lang="cs-CZ" dirty="0" smtClean="0"/>
              <a:t>-1 ... Naprostá neshoda</a:t>
            </a:r>
          </a:p>
          <a:p>
            <a:r>
              <a:rPr lang="cs-CZ" dirty="0" smtClean="0"/>
              <a:t>Statistická signifikance r v tabulkách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66306"/>
            <a:ext cx="461962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Jaké jsou dobré hodnoty?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Intuiti</a:t>
            </a:r>
            <a:r>
              <a:rPr lang="cs-CZ" dirty="0" smtClean="0"/>
              <a:t>vně: Ty, které mají vysoký Spearman</a:t>
            </a:r>
            <a:r>
              <a:rPr lang="en-US" dirty="0" smtClean="0"/>
              <a:t>’s rank</a:t>
            </a:r>
            <a:endParaRPr lang="cs-CZ" dirty="0" smtClean="0"/>
          </a:p>
          <a:p>
            <a:r>
              <a:rPr lang="cs-CZ" dirty="0" smtClean="0"/>
              <a:t>Jak moc je to objektivní kritérium pro srovnání?</a:t>
            </a:r>
          </a:p>
          <a:p>
            <a:r>
              <a:rPr lang="cs-CZ" dirty="0" smtClean="0"/>
              <a:t>Ty, které překonají nějaký triviální algoritmus:</a:t>
            </a:r>
          </a:p>
          <a:p>
            <a:pPr lvl="1"/>
            <a:r>
              <a:rPr lang="cs-CZ" dirty="0" smtClean="0"/>
              <a:t>classification – jako baseline beru algoritmus, který vždy predikuje nejčastější třídu</a:t>
            </a:r>
          </a:p>
          <a:p>
            <a:pPr lvl="1"/>
            <a:r>
              <a:rPr lang="cs-CZ" dirty="0" smtClean="0"/>
              <a:t>Regression – průměr/medián</a:t>
            </a:r>
          </a:p>
          <a:p>
            <a:pPr lvl="1"/>
            <a:r>
              <a:rPr lang="cs-CZ" dirty="0" smtClean="0"/>
              <a:t>Ranking: vezmu Average Ranking každého uvažovaného algoritmu</a:t>
            </a:r>
          </a:p>
          <a:p>
            <a:pPr marL="34925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0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TOP-N evaluace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Doposud jsme měřili kvalitu rankingu</a:t>
            </a:r>
          </a:p>
          <a:p>
            <a:r>
              <a:rPr lang="cs-CZ" dirty="0" smtClean="0"/>
              <a:t>Není lepší měřit jeho hodnotu (accuracy vs computational cost)? </a:t>
            </a:r>
          </a:p>
          <a:p>
            <a:r>
              <a:rPr lang="cs-CZ" dirty="0" smtClean="0"/>
              <a:t>TOP-N evaluace – bude vyzkoušeno prvních N algoritmů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9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48" y="2389141"/>
            <a:ext cx="2166394" cy="3263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4772" y="2220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Metalearning</a:t>
            </a:r>
          </a:p>
          <a:p>
            <a:r>
              <a:rPr lang="cs-CZ" dirty="0"/>
              <a:t>Applications to Data Mining</a:t>
            </a:r>
          </a:p>
          <a:p>
            <a:r>
              <a:rPr lang="cs-CZ" dirty="0"/>
              <a:t>Series: </a:t>
            </a:r>
            <a:r>
              <a:rPr lang="cs-CZ" dirty="0">
                <a:hlinkClick r:id="rId3"/>
              </a:rPr>
              <a:t>Cognitive Technologies</a:t>
            </a:r>
            <a:r>
              <a:rPr lang="cs-CZ" dirty="0"/>
              <a:t> </a:t>
            </a:r>
          </a:p>
          <a:p>
            <a:r>
              <a:rPr lang="cs-CZ" b="1" dirty="0"/>
              <a:t>Brazdil</a:t>
            </a:r>
            <a:r>
              <a:rPr lang="cs-CZ" dirty="0"/>
              <a:t>, P., </a:t>
            </a:r>
            <a:r>
              <a:rPr lang="cs-CZ" b="1" dirty="0"/>
              <a:t>Giraud Carrier</a:t>
            </a:r>
            <a:r>
              <a:rPr lang="cs-CZ" dirty="0"/>
              <a:t>, C., </a:t>
            </a:r>
            <a:r>
              <a:rPr lang="cs-CZ" b="1" dirty="0"/>
              <a:t>Soares</a:t>
            </a:r>
            <a:r>
              <a:rPr lang="cs-CZ" dirty="0"/>
              <a:t>, C., </a:t>
            </a:r>
            <a:r>
              <a:rPr lang="cs-CZ" b="1" dirty="0"/>
              <a:t>Vilalta</a:t>
            </a:r>
            <a:r>
              <a:rPr lang="cs-CZ" dirty="0"/>
              <a:t>, R.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4772" y="3697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http://www.springer.com/computer/ai/book/978-3-540-73262-4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7985" y="4770408"/>
            <a:ext cx="403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Již brzy ve Vaší knihovně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75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TOP-N evaluace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Waveform dataset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537" y="2125266"/>
            <a:ext cx="5343272" cy="1108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08" y="3639467"/>
            <a:ext cx="6642740" cy="24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TOP-N evaluace	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Ukázali jsme TOP-N evaluaci pro jeden dataset</a:t>
            </a:r>
          </a:p>
          <a:p>
            <a:r>
              <a:rPr lang="cs-CZ" dirty="0" smtClean="0"/>
              <a:t>Potřebujeme ale udělat evaluaci pro více datasetů.</a:t>
            </a:r>
            <a:endParaRPr lang="en-US" dirty="0" smtClean="0"/>
          </a:p>
          <a:p>
            <a:r>
              <a:rPr lang="en-US" dirty="0" err="1" smtClean="0"/>
              <a:t>Ve</a:t>
            </a:r>
            <a:r>
              <a:rPr lang="cs-CZ" dirty="0"/>
              <a:t>z</a:t>
            </a:r>
            <a:r>
              <a:rPr lang="en-US" dirty="0" smtClean="0"/>
              <a:t>meme </a:t>
            </a:r>
            <a:r>
              <a:rPr lang="en-US" dirty="0" err="1" smtClean="0"/>
              <a:t>pr</a:t>
            </a:r>
            <a:r>
              <a:rPr lang="cs-CZ" dirty="0" smtClean="0"/>
              <a:t>ůměr přes všechny datasety:</a:t>
            </a:r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32" y="4430713"/>
            <a:ext cx="5321525" cy="205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Metrika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Založená na metadatech</a:t>
            </a:r>
          </a:p>
          <a:p>
            <a:endParaRPr lang="cs-CZ" dirty="0" smtClean="0"/>
          </a:p>
          <a:p>
            <a:r>
              <a:rPr lang="cs-CZ" dirty="0" smtClean="0"/>
              <a:t>Raději ne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189" y="3013554"/>
            <a:ext cx="3962400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78" y="4258933"/>
            <a:ext cx="3533775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384" y="4520885"/>
            <a:ext cx="48863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040" y="3013554"/>
            <a:ext cx="7610475" cy="3670300"/>
          </a:xfrm>
        </p:spPr>
        <p:txBody>
          <a:bodyPr/>
          <a:lstStyle/>
          <a:p>
            <a:r>
              <a:rPr lang="cs-CZ" dirty="0" smtClean="0"/>
              <a:t>X je fixní</a:t>
            </a:r>
          </a:p>
          <a:p>
            <a:r>
              <a:rPr lang="cs-CZ" dirty="0" smtClean="0"/>
              <a:t>Datasety mají rozdílný počet atributů</a:t>
            </a:r>
          </a:p>
          <a:p>
            <a:r>
              <a:rPr lang="cs-CZ" dirty="0" smtClean="0"/>
              <a:t>(Pseudo)rešení: histogramy, agregace, PCA analýza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40" y="2116377"/>
            <a:ext cx="396240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Attribute alignment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16" y="2345397"/>
            <a:ext cx="5338133" cy="3670300"/>
          </a:xfrm>
        </p:spPr>
        <p:txBody>
          <a:bodyPr/>
          <a:lstStyle/>
          <a:p>
            <a:r>
              <a:rPr lang="cs-CZ" dirty="0" smtClean="0"/>
              <a:t>Definovat vzdálenost mezi atributy</a:t>
            </a:r>
          </a:p>
          <a:p>
            <a:r>
              <a:rPr lang="cs-CZ" dirty="0" smtClean="0"/>
              <a:t>Doplnit attributy dummy attributy tak, aby se jejich počet vyrovnal </a:t>
            </a:r>
          </a:p>
          <a:p>
            <a:r>
              <a:rPr lang="cs-CZ" dirty="0" smtClean="0"/>
              <a:t>Hledat takovou bijekci mezi množinami atributů, která minimalizuje celkovou vzdálenost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2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89" y="2398053"/>
            <a:ext cx="4543425" cy="2562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780" y="2398053"/>
            <a:ext cx="3934226" cy="36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Algoritmus 1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194" y="3369484"/>
            <a:ext cx="6715125" cy="3295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872" y="2363638"/>
            <a:ext cx="3954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Každý atribut charakterizován číslem</a:t>
            </a:r>
            <a:br>
              <a:rPr lang="cs-CZ" dirty="0" smtClean="0"/>
            </a:br>
            <a:r>
              <a:rPr lang="cs-CZ" dirty="0" smtClean="0"/>
              <a:t>nlogn 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511" y="2484364"/>
            <a:ext cx="24765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Algoritmus 2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Assigment problém</a:t>
            </a:r>
          </a:p>
          <a:p>
            <a:r>
              <a:rPr lang="cs-CZ" dirty="0" smtClean="0"/>
              <a:t>Hungarian algorithm</a:t>
            </a:r>
          </a:p>
          <a:p>
            <a:r>
              <a:rPr lang="cs-CZ" dirty="0" smtClean="0"/>
              <a:t>N</a:t>
            </a:r>
            <a:r>
              <a:rPr lang="en-US" dirty="0" smtClean="0"/>
              <a:t>^3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7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(Simple) Experiment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1662" y="2740025"/>
            <a:ext cx="60960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Kterak začít ...</a:t>
            </a:r>
            <a:endParaRPr lang="cs-CZ" dirty="0"/>
          </a:p>
        </p:txBody>
      </p:sp>
      <p:pic>
        <p:nvPicPr>
          <p:cNvPr id="3074" name="Picture 2" descr="http://4.bp.blogspot.com/_OO7WbmARD08/Sd0kyJko0JI/AAAAAAAAQBE/YWWAHwZhStw/s400/up+russ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" y="2631804"/>
            <a:ext cx="3810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Strojové učení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045" y="2743199"/>
            <a:ext cx="4065768" cy="3735239"/>
          </a:xfrm>
        </p:spPr>
        <p:txBody>
          <a:bodyPr/>
          <a:lstStyle/>
          <a:p>
            <a:r>
              <a:rPr lang="cs-CZ" dirty="0" smtClean="0"/>
              <a:t>Mnoho algoritmů, mnoho parametrů:</a:t>
            </a:r>
          </a:p>
          <a:p>
            <a:pPr lvl="1"/>
            <a:r>
              <a:rPr lang="cs-CZ" dirty="0" smtClean="0"/>
              <a:t>MLP (Počty neuronů, přenosové funkce, algoritmus učení, ...)</a:t>
            </a:r>
          </a:p>
          <a:p>
            <a:pPr lvl="1"/>
            <a:r>
              <a:rPr lang="cs-CZ" dirty="0" smtClean="0"/>
              <a:t>GP (Operátory, jedna/více populací)</a:t>
            </a:r>
          </a:p>
          <a:p>
            <a:pPr lvl="1"/>
            <a:r>
              <a:rPr lang="cs-CZ" dirty="0" smtClean="0"/>
              <a:t>...</a:t>
            </a:r>
          </a:p>
          <a:p>
            <a:r>
              <a:rPr lang="cs-CZ" dirty="0"/>
              <a:t>E</a:t>
            </a:r>
            <a:r>
              <a:rPr lang="cs-CZ" dirty="0" smtClean="0"/>
              <a:t>xistuje algoritmus, který je nejlepší?</a:t>
            </a:r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308" y="3485539"/>
            <a:ext cx="2489583" cy="2489583"/>
          </a:xfrm>
          <a:prstGeom prst="rect">
            <a:avLst/>
          </a:prstGeom>
        </p:spPr>
      </p:pic>
      <p:graphicFrame>
        <p:nvGraphicFramePr>
          <p:cNvPr id="5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762670"/>
              </p:ext>
            </p:extLst>
          </p:nvPr>
        </p:nvGraphicFramePr>
        <p:xfrm>
          <a:off x="1563782" y="2130724"/>
          <a:ext cx="3215251" cy="4918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45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ARFF (Attribute-Relation File Format)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39" y="2173857"/>
            <a:ext cx="8143533" cy="468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UCI</a:t>
            </a:r>
            <a:endParaRPr lang="cs-CZ" dirty="0"/>
          </a:p>
        </p:txBody>
      </p:sp>
      <p:pic>
        <p:nvPicPr>
          <p:cNvPr id="1026" name="Picture 2" descr="File:Anderson's Iris data s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09" y="2807896"/>
            <a:ext cx="3683480" cy="36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56906" y="6091267"/>
            <a:ext cx="3381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Iris</a:t>
            </a:r>
            <a:br>
              <a:rPr lang="cs-CZ" dirty="0" smtClean="0"/>
            </a:br>
            <a:r>
              <a:rPr lang="en-US" sz="1400" dirty="0"/>
              <a:t>Famous database; from Fisher, 1936</a:t>
            </a:r>
            <a:endParaRPr lang="cs-CZ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282" y="994373"/>
            <a:ext cx="3667125" cy="1428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4561" y="2899277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298</a:t>
            </a:r>
            <a:r>
              <a:rPr lang="cs-CZ" dirty="0"/>
              <a:t> Data Sets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4561" y="2623230"/>
            <a:ext cx="4403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http://archive.ics.uci.edu/ml/datasets.html</a:t>
            </a:r>
          </a:p>
        </p:txBody>
      </p:sp>
      <p:sp>
        <p:nvSpPr>
          <p:cNvPr id="8" name="Rectangle 7"/>
          <p:cNvSpPr/>
          <p:nvPr/>
        </p:nvSpPr>
        <p:spPr>
          <a:xfrm>
            <a:off x="517586" y="3377335"/>
            <a:ext cx="44167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misc</a:t>
            </a:r>
            <a:r>
              <a:rPr lang="en-US" dirty="0"/>
              <a:t>{Bache+Lichman:2013 ,</a:t>
            </a:r>
            <a:br>
              <a:rPr lang="en-US" dirty="0"/>
            </a:br>
            <a:r>
              <a:rPr lang="en-US" dirty="0"/>
              <a:t>author = "K. Bache and M. </a:t>
            </a:r>
            <a:r>
              <a:rPr lang="en-US" dirty="0" err="1"/>
              <a:t>Lichman</a:t>
            </a:r>
            <a:r>
              <a:rPr lang="en-US" dirty="0"/>
              <a:t>",</a:t>
            </a:r>
            <a:br>
              <a:rPr lang="en-US" dirty="0"/>
            </a:br>
            <a:r>
              <a:rPr lang="en-US" dirty="0"/>
              <a:t>year = "2013",</a:t>
            </a:r>
            <a:br>
              <a:rPr lang="en-US" dirty="0"/>
            </a:br>
            <a:r>
              <a:rPr lang="en-US" dirty="0"/>
              <a:t>title = "{UCI} Machine Learning Repository",</a:t>
            </a:r>
            <a:br>
              <a:rPr lang="en-US" dirty="0"/>
            </a:br>
            <a:r>
              <a:rPr lang="en-US" dirty="0" err="1"/>
              <a:t>url</a:t>
            </a:r>
            <a:r>
              <a:rPr lang="en-US" dirty="0"/>
              <a:t> = "http://archive.ics.uci.edu/ml",</a:t>
            </a:r>
            <a:br>
              <a:rPr lang="en-US" dirty="0"/>
            </a:br>
            <a:r>
              <a:rPr lang="en-US" dirty="0"/>
              <a:t>institution = "University of California, Irvine, School of Information and Computer Sciences" }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82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OpenML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911 Datasets</a:t>
            </a:r>
          </a:p>
          <a:p>
            <a:r>
              <a:rPr lang="cs-CZ" dirty="0" smtClean="0"/>
              <a:t>550 flows</a:t>
            </a:r>
          </a:p>
          <a:p>
            <a:r>
              <a:rPr lang="cs-CZ" dirty="0" smtClean="0"/>
              <a:t>25 000 Runs</a:t>
            </a:r>
          </a:p>
          <a:p>
            <a:r>
              <a:rPr lang="cs-CZ" dirty="0" smtClean="0"/>
              <a:t>Comparable results</a:t>
            </a:r>
          </a:p>
          <a:p>
            <a:r>
              <a:rPr lang="cs-CZ" dirty="0"/>
              <a:t>http://openml.org/#</a:t>
            </a:r>
          </a:p>
        </p:txBody>
      </p:sp>
    </p:spTree>
    <p:extLst>
      <p:ext uri="{BB962C8B-B14F-4D97-AF65-F5344CB8AC3E}">
        <p14:creationId xmlns:p14="http://schemas.microsoft.com/office/powerpoint/2010/main" val="36034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co my?</a:t>
            </a:r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58" y="2355010"/>
            <a:ext cx="4369925" cy="20442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39" y="2355010"/>
            <a:ext cx="3654026" cy="290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JADE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JAVA Agent Development framework</a:t>
            </a:r>
          </a:p>
          <a:p>
            <a:r>
              <a:rPr lang="cs-CZ" dirty="0" smtClean="0"/>
              <a:t>Telecom Italia</a:t>
            </a:r>
          </a:p>
          <a:p>
            <a:r>
              <a:rPr lang="cs-CZ" dirty="0" smtClean="0"/>
              <a:t>Yellow Pages</a:t>
            </a:r>
          </a:p>
          <a:p>
            <a:r>
              <a:rPr lang="cs-CZ" dirty="0" smtClean="0"/>
              <a:t>Ontologie</a:t>
            </a:r>
          </a:p>
          <a:p>
            <a:r>
              <a:rPr lang="cs-CZ" dirty="0" smtClean="0"/>
              <a:t>Distributed Computation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95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2144713"/>
            <a:ext cx="4452937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 idx="4294967295"/>
          </p:nvPr>
        </p:nvSpPr>
        <p:spPr>
          <a:xfrm>
            <a:off x="0" y="438150"/>
            <a:ext cx="8913813" cy="914400"/>
          </a:xfrm>
        </p:spPr>
        <p:txBody>
          <a:bodyPr/>
          <a:lstStyle/>
          <a:p>
            <a:pPr eaLnBrk="1" hangingPunct="1"/>
            <a:r>
              <a:rPr lang="en-US" smtClean="0"/>
              <a:t>Role based MAS organization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689100"/>
            <a:ext cx="4462463" cy="2665413"/>
          </a:xfrm>
        </p:spPr>
        <p:txBody>
          <a:bodyPr/>
          <a:lstStyle/>
          <a:p>
            <a:pPr eaLnBrk="1" hangingPunct="1"/>
            <a:r>
              <a:rPr lang="en-US" sz="1800" smtClean="0"/>
              <a:t>Agent Group Role Model</a:t>
            </a:r>
          </a:p>
          <a:p>
            <a:pPr marL="742950" lvl="1" indent="-285750" eaLnBrk="1" hangingPunct="1"/>
            <a:r>
              <a:rPr lang="en-US" sz="1600" smtClean="0"/>
              <a:t>Group structures</a:t>
            </a:r>
          </a:p>
          <a:p>
            <a:pPr marL="742950" lvl="1" indent="-285750" eaLnBrk="1" hangingPunct="1"/>
            <a:r>
              <a:rPr lang="en-US" sz="1600" smtClean="0"/>
              <a:t>Agent enters the group by playing a role from a group structure</a:t>
            </a:r>
          </a:p>
          <a:p>
            <a:pPr marL="742950" lvl="1" indent="-285750" eaLnBrk="1" hangingPunct="1"/>
            <a:r>
              <a:rPr lang="en-US" sz="1600" smtClean="0"/>
              <a:t>Agents interact according to communication protocol defined for their roles</a:t>
            </a:r>
          </a:p>
          <a:p>
            <a:pPr marL="742950" lvl="1" indent="-285750" eaLnBrk="1" hangingPunct="1"/>
            <a:r>
              <a:rPr lang="en-US" sz="1600" smtClean="0"/>
              <a:t>An agent can play more than one role at a time</a:t>
            </a:r>
          </a:p>
        </p:txBody>
      </p:sp>
      <p:sp>
        <p:nvSpPr>
          <p:cNvPr id="13317" name="Rectangle 5"/>
          <p:cNvSpPr>
            <a:spLocks noGrp="1"/>
          </p:cNvSpPr>
          <p:nvPr>
            <p:ph sz="quarter" idx="4294967295"/>
          </p:nvPr>
        </p:nvSpPr>
        <p:spPr>
          <a:xfrm>
            <a:off x="409575" y="4460875"/>
            <a:ext cx="4386263" cy="2274888"/>
          </a:xfrm>
        </p:spPr>
        <p:txBody>
          <a:bodyPr/>
          <a:lstStyle/>
          <a:p>
            <a:pPr eaLnBrk="1" hangingPunct="1"/>
            <a:r>
              <a:rPr lang="en-US" sz="1800" smtClean="0"/>
              <a:t>Group structures  in our MAS:</a:t>
            </a:r>
          </a:p>
          <a:p>
            <a:pPr lvl="1" eaLnBrk="1" hangingPunct="1"/>
            <a:r>
              <a:rPr lang="en-US" sz="1600" smtClean="0"/>
              <a:t>Administrative</a:t>
            </a:r>
          </a:p>
          <a:p>
            <a:pPr lvl="1" eaLnBrk="1" hangingPunct="1"/>
            <a:r>
              <a:rPr lang="en-US" sz="1600" smtClean="0"/>
              <a:t>Computational</a:t>
            </a:r>
          </a:p>
          <a:p>
            <a:pPr lvl="1" eaLnBrk="1" hangingPunct="1"/>
            <a:r>
              <a:rPr lang="en-US" sz="1600" smtClean="0"/>
              <a:t>Search</a:t>
            </a:r>
          </a:p>
          <a:p>
            <a:pPr lvl="1" eaLnBrk="1" hangingPunct="1"/>
            <a:r>
              <a:rPr lang="en-US" sz="1600" smtClean="0"/>
              <a:t>Recommendation</a:t>
            </a:r>
          </a:p>
          <a:p>
            <a:pPr lvl="1" eaLnBrk="1" hangingPunct="1"/>
            <a:r>
              <a:rPr lang="en-US" sz="1600" smtClean="0"/>
              <a:t>Data-management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</a:t>
            </a:r>
            <a:r>
              <a:rPr lang="cs-CZ" dirty="0" err="1" smtClean="0">
                <a:ea typeface="+mj-ea"/>
                <a:cs typeface="+mj-cs"/>
              </a:rPr>
              <a:t>xperiments</a:t>
            </a:r>
            <a:r>
              <a:rPr lang="cs-CZ" dirty="0" smtClean="0">
                <a:ea typeface="+mj-ea"/>
                <a:cs typeface="+mj-cs"/>
              </a:rPr>
              <a:t> repository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5461000" y="2595563"/>
            <a:ext cx="3263900" cy="3670300"/>
          </a:xfrm>
        </p:spPr>
        <p:txBody>
          <a:bodyPr/>
          <a:lstStyle/>
          <a:p>
            <a:pPr eaLnBrk="1" hangingPunct="1"/>
            <a:r>
              <a:rPr lang="cs-CZ" smtClean="0"/>
              <a:t>Every result is stored – dataset, weka model, erorrs</a:t>
            </a:r>
          </a:p>
          <a:p>
            <a:pPr eaLnBrk="1" hangingPunct="1"/>
            <a:r>
              <a:rPr lang="cs-CZ" smtClean="0"/>
              <a:t>Currently over 2M results</a:t>
            </a:r>
          </a:p>
          <a:p>
            <a:pPr eaLnBrk="1" hangingPunct="1"/>
            <a:r>
              <a:rPr lang="cs-CZ" smtClean="0"/>
              <a:t>Foundation for other experiments</a:t>
            </a:r>
            <a:endParaRPr lang="en-US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26130" y="2518947"/>
          <a:ext cx="4687410" cy="3366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0" y="390525"/>
            <a:ext cx="8913813" cy="914400"/>
          </a:xfrm>
        </p:spPr>
        <p:txBody>
          <a:bodyPr/>
          <a:lstStyle/>
          <a:p>
            <a:pPr eaLnBrk="1" hangingPunct="1"/>
            <a:r>
              <a:rPr lang="en-US" smtClean="0"/>
              <a:t>User scenarios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1057275" y="1557338"/>
            <a:ext cx="7610475" cy="3670300"/>
          </a:xfrm>
        </p:spPr>
        <p:txBody>
          <a:bodyPr/>
          <a:lstStyle/>
          <a:p>
            <a:pPr eaLnBrk="1" hangingPunct="1"/>
            <a:r>
              <a:rPr lang="en-US" smtClean="0"/>
              <a:t>Scenario 1:</a:t>
            </a:r>
          </a:p>
          <a:p>
            <a:pPr lvl="1" eaLnBrk="1" hangingPunct="1"/>
            <a:r>
              <a:rPr lang="en-US" smtClean="0"/>
              <a:t>User has a dataset(s) and knows what method he or she wants to use</a:t>
            </a:r>
          </a:p>
          <a:p>
            <a:pPr eaLnBrk="1" hangingPunct="1"/>
            <a:r>
              <a:rPr lang="en-US" smtClean="0"/>
              <a:t>Scenario 2:</a:t>
            </a:r>
          </a:p>
          <a:p>
            <a:pPr lvl="1" eaLnBrk="1" hangingPunct="1"/>
            <a:r>
              <a:rPr lang="en-US" smtClean="0"/>
              <a:t>User has a dataset(s), knows what method he or she wants to use, </a:t>
            </a:r>
            <a:r>
              <a:rPr lang="en-US" smtClean="0">
                <a:solidFill>
                  <a:schemeClr val="accent1"/>
                </a:solidFill>
              </a:rPr>
              <a:t>but doesn</a:t>
            </a:r>
            <a:r>
              <a:rPr lang="en-US" altLang="en-US" smtClean="0">
                <a:solidFill>
                  <a:schemeClr val="accent1"/>
                </a:solidFill>
              </a:rPr>
              <a:t>’</a:t>
            </a:r>
            <a:r>
              <a:rPr lang="en-US" smtClean="0">
                <a:solidFill>
                  <a:schemeClr val="accent1"/>
                </a:solidFill>
              </a:rPr>
              <a:t>t know the exact parameters</a:t>
            </a:r>
          </a:p>
          <a:p>
            <a:pPr eaLnBrk="1" hangingPunct="1"/>
            <a:r>
              <a:rPr lang="en-US" smtClean="0"/>
              <a:t>Scenario 3:</a:t>
            </a:r>
          </a:p>
          <a:p>
            <a:pPr lvl="1" eaLnBrk="1" hangingPunct="1"/>
            <a:r>
              <a:rPr lang="en-US" smtClean="0"/>
              <a:t>User has a dataset(s) but </a:t>
            </a:r>
            <a:r>
              <a:rPr lang="en-US" smtClean="0">
                <a:solidFill>
                  <a:schemeClr val="accent1"/>
                </a:solidFill>
              </a:rPr>
              <a:t>doesn</a:t>
            </a:r>
            <a:r>
              <a:rPr lang="en-US" altLang="en-US" smtClean="0">
                <a:solidFill>
                  <a:schemeClr val="accent1"/>
                </a:solidFill>
              </a:rPr>
              <a:t>’</a:t>
            </a:r>
            <a:r>
              <a:rPr lang="en-US" smtClean="0">
                <a:solidFill>
                  <a:schemeClr val="accent1"/>
                </a:solidFill>
              </a:rPr>
              <a:t>t know what method to use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38375" y="2701925"/>
            <a:ext cx="11525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dataset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73500" y="2701925"/>
            <a:ext cx="11525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method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736975" y="3498850"/>
            <a:ext cx="14192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parameters</a:t>
            </a:r>
          </a:p>
        </p:txBody>
      </p:sp>
      <p:cxnSp>
        <p:nvCxnSpPr>
          <p:cNvPr id="28680" name="AutoShape 8"/>
          <p:cNvCxnSpPr>
            <a:cxnSpLocks noChangeShapeType="1"/>
            <a:stCxn id="28676" idx="3"/>
            <a:endCxn id="28677" idx="1"/>
          </p:cNvCxnSpPr>
          <p:nvPr/>
        </p:nvCxnSpPr>
        <p:spPr bwMode="auto">
          <a:xfrm>
            <a:off x="3390900" y="2890838"/>
            <a:ext cx="48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AutoShape 9"/>
          <p:cNvCxnSpPr>
            <a:cxnSpLocks noChangeShapeType="1"/>
            <a:stCxn id="28679" idx="0"/>
            <a:endCxn id="28677" idx="2"/>
          </p:cNvCxnSpPr>
          <p:nvPr/>
        </p:nvCxnSpPr>
        <p:spPr bwMode="auto">
          <a:xfrm flipV="1">
            <a:off x="4446588" y="3078163"/>
            <a:ext cx="3175" cy="420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622925" y="2708275"/>
            <a:ext cx="11525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results</a:t>
            </a:r>
          </a:p>
        </p:txBody>
      </p:sp>
      <p:cxnSp>
        <p:nvCxnSpPr>
          <p:cNvPr id="28683" name="AutoShape 11"/>
          <p:cNvCxnSpPr>
            <a:cxnSpLocks noChangeShapeType="1"/>
            <a:stCxn id="28677" idx="3"/>
            <a:endCxn id="28682" idx="1"/>
          </p:cNvCxnSpPr>
          <p:nvPr/>
        </p:nvCxnSpPr>
        <p:spPr bwMode="auto">
          <a:xfrm>
            <a:off x="5026025" y="2890838"/>
            <a:ext cx="59690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2235200" y="3889375"/>
            <a:ext cx="11525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dataset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870325" y="3889375"/>
            <a:ext cx="11525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method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924300" y="4705350"/>
            <a:ext cx="10477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search</a:t>
            </a:r>
          </a:p>
        </p:txBody>
      </p:sp>
      <p:cxnSp>
        <p:nvCxnSpPr>
          <p:cNvPr id="28687" name="AutoShape 15"/>
          <p:cNvCxnSpPr>
            <a:cxnSpLocks noChangeShapeType="1"/>
            <a:stCxn id="28684" idx="3"/>
            <a:endCxn id="28685" idx="1"/>
          </p:cNvCxnSpPr>
          <p:nvPr/>
        </p:nvCxnSpPr>
        <p:spPr bwMode="auto">
          <a:xfrm>
            <a:off x="3387725" y="4078288"/>
            <a:ext cx="48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8" name="AutoShape 16"/>
          <p:cNvCxnSpPr>
            <a:cxnSpLocks noChangeShapeType="1"/>
            <a:stCxn id="28686" idx="0"/>
            <a:endCxn id="28685" idx="2"/>
          </p:cNvCxnSpPr>
          <p:nvPr/>
        </p:nvCxnSpPr>
        <p:spPr bwMode="auto">
          <a:xfrm flipH="1" flipV="1">
            <a:off x="4446588" y="4265613"/>
            <a:ext cx="1587" cy="439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5619750" y="3895725"/>
            <a:ext cx="11525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results</a:t>
            </a:r>
          </a:p>
        </p:txBody>
      </p:sp>
      <p:cxnSp>
        <p:nvCxnSpPr>
          <p:cNvPr id="28690" name="AutoShape 18"/>
          <p:cNvCxnSpPr>
            <a:cxnSpLocks noChangeShapeType="1"/>
            <a:stCxn id="28685" idx="3"/>
            <a:endCxn id="28689" idx="1"/>
          </p:cNvCxnSpPr>
          <p:nvPr/>
        </p:nvCxnSpPr>
        <p:spPr bwMode="auto">
          <a:xfrm>
            <a:off x="5022850" y="4078288"/>
            <a:ext cx="59690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2222500" y="4972050"/>
            <a:ext cx="11525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dataset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3857625" y="4972050"/>
            <a:ext cx="11525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method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2327275" y="5754688"/>
            <a:ext cx="26574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method recommender</a:t>
            </a:r>
          </a:p>
        </p:txBody>
      </p:sp>
      <p:cxnSp>
        <p:nvCxnSpPr>
          <p:cNvPr id="28702" name="AutoShape 30"/>
          <p:cNvCxnSpPr>
            <a:cxnSpLocks noChangeShapeType="1"/>
            <a:stCxn id="28699" idx="3"/>
            <a:endCxn id="28700" idx="1"/>
          </p:cNvCxnSpPr>
          <p:nvPr/>
        </p:nvCxnSpPr>
        <p:spPr bwMode="auto">
          <a:xfrm>
            <a:off x="3375025" y="5160963"/>
            <a:ext cx="48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3" name="AutoShape 31"/>
          <p:cNvCxnSpPr>
            <a:cxnSpLocks noChangeShapeType="1"/>
            <a:stCxn id="28701" idx="0"/>
            <a:endCxn id="28700" idx="2"/>
          </p:cNvCxnSpPr>
          <p:nvPr/>
        </p:nvCxnSpPr>
        <p:spPr bwMode="auto">
          <a:xfrm flipV="1">
            <a:off x="3656013" y="5348288"/>
            <a:ext cx="777875" cy="406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5607050" y="4978400"/>
            <a:ext cx="11525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results</a:t>
            </a:r>
          </a:p>
        </p:txBody>
      </p:sp>
      <p:cxnSp>
        <p:nvCxnSpPr>
          <p:cNvPr id="28705" name="AutoShape 33"/>
          <p:cNvCxnSpPr>
            <a:cxnSpLocks noChangeShapeType="1"/>
            <a:stCxn id="28700" idx="3"/>
            <a:endCxn id="28704" idx="1"/>
          </p:cNvCxnSpPr>
          <p:nvPr/>
        </p:nvCxnSpPr>
        <p:spPr bwMode="auto">
          <a:xfrm>
            <a:off x="5010150" y="5160963"/>
            <a:ext cx="59690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5249863" y="5745163"/>
            <a:ext cx="123666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search</a:t>
            </a:r>
          </a:p>
        </p:txBody>
      </p:sp>
      <p:cxnSp>
        <p:nvCxnSpPr>
          <p:cNvPr id="6" name="Přímá spojnice se šipkou 5"/>
          <p:cNvCxnSpPr>
            <a:stCxn id="28" idx="0"/>
            <a:endCxn id="28700" idx="2"/>
          </p:cNvCxnSpPr>
          <p:nvPr/>
        </p:nvCxnSpPr>
        <p:spPr>
          <a:xfrm flipH="1" flipV="1">
            <a:off x="4433888" y="5348288"/>
            <a:ext cx="1433512" cy="396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6" grpId="1" animBg="1"/>
      <p:bldP spid="28677" grpId="0" animBg="1"/>
      <p:bldP spid="28677" grpId="1" animBg="1"/>
      <p:bldP spid="28679" grpId="0" animBg="1"/>
      <p:bldP spid="28679" grpId="1" animBg="1"/>
      <p:bldP spid="28682" grpId="0" animBg="1"/>
      <p:bldP spid="28682" grpId="1" animBg="1"/>
      <p:bldP spid="28684" grpId="0" animBg="1"/>
      <p:bldP spid="28684" grpId="1" animBg="1"/>
      <p:bldP spid="28685" grpId="0" animBg="1"/>
      <p:bldP spid="28685" grpId="1" animBg="1"/>
      <p:bldP spid="28686" grpId="0" animBg="1"/>
      <p:bldP spid="28686" grpId="1" animBg="1"/>
      <p:bldP spid="28689" grpId="0" animBg="1"/>
      <p:bldP spid="28689" grpId="1" animBg="1"/>
      <p:bldP spid="28699" grpId="0" animBg="1"/>
      <p:bldP spid="28700" grpId="0" animBg="1"/>
      <p:bldP spid="28701" grpId="0" animBg="1"/>
      <p:bldP spid="28704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23"/>
          <p:cNvSpPr>
            <a:spLocks noChangeArrowheads="1"/>
          </p:cNvSpPr>
          <p:nvPr/>
        </p:nvSpPr>
        <p:spPr bwMode="auto">
          <a:xfrm>
            <a:off x="4746625" y="2266950"/>
            <a:ext cx="1628775" cy="730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/>
              <a:t>search agent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749800" y="2266950"/>
            <a:ext cx="1628775" cy="730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/>
              <a:t>simulated</a:t>
            </a:r>
          </a:p>
          <a:p>
            <a:pPr algn="ctr" eaLnBrk="1" hangingPunct="1"/>
            <a:r>
              <a:rPr lang="en-US"/>
              <a:t>annealing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513513" y="3551238"/>
            <a:ext cx="1628775" cy="730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/>
              <a:t>computational</a:t>
            </a:r>
          </a:p>
          <a:p>
            <a:pPr algn="ctr" eaLnBrk="1" hangingPunct="1"/>
            <a:r>
              <a:rPr lang="en-US"/>
              <a:t>agent</a:t>
            </a:r>
          </a:p>
        </p:txBody>
      </p:sp>
      <p:sp>
        <p:nvSpPr>
          <p:cNvPr id="14363" name="AutoShape 27"/>
          <p:cNvSpPr>
            <a:spLocks noChangeArrowheads="1"/>
          </p:cNvSpPr>
          <p:nvPr/>
        </p:nvSpPr>
        <p:spPr bwMode="auto">
          <a:xfrm>
            <a:off x="4173538" y="3546475"/>
            <a:ext cx="4600575" cy="18970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/>
              <a:t>multilayer perceptron</a:t>
            </a:r>
          </a:p>
          <a:p>
            <a:pPr algn="ctr" eaLnBrk="1" hangingPunct="1"/>
            <a:endParaRPr lang="en-US"/>
          </a:p>
          <a:p>
            <a:pPr algn="ctr" eaLnBrk="1" hangingPunct="1"/>
            <a:endParaRPr lang="en-US"/>
          </a:p>
          <a:p>
            <a:pPr algn="ctr" eaLnBrk="1" hangingPunct="1"/>
            <a:endParaRPr lang="en-US"/>
          </a:p>
          <a:p>
            <a:pPr algn="ctr" eaLnBrk="1" hangingPunct="1"/>
            <a:endParaRPr lang="en-US"/>
          </a:p>
          <a:p>
            <a:pPr algn="ctr" eaLnBrk="1" hangingPunct="1"/>
            <a:endParaRPr lang="en-US"/>
          </a:p>
        </p:txBody>
      </p:sp>
      <p:sp>
        <p:nvSpPr>
          <p:cNvPr id="10246" name="Title 1"/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8913813" cy="914400"/>
          </a:xfrm>
        </p:spPr>
        <p:txBody>
          <a:bodyPr/>
          <a:lstStyle/>
          <a:p>
            <a:pPr eaLnBrk="1" hangingPunct="1"/>
            <a:r>
              <a:rPr lang="en-US" sz="3200" smtClean="0"/>
              <a:t>Parameter space search (scenario 2)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997700" y="2246313"/>
            <a:ext cx="1695450" cy="730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/>
              <a:t>options</a:t>
            </a:r>
          </a:p>
          <a:p>
            <a:pPr algn="ctr" eaLnBrk="1" hangingPunct="1"/>
            <a:r>
              <a:rPr lang="en-US"/>
              <a:t>manager agent</a:t>
            </a:r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 flipV="1">
            <a:off x="947738" y="3910013"/>
            <a:ext cx="0" cy="2517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785813" y="6308725"/>
            <a:ext cx="478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 rot="-5400000">
            <a:off x="424657" y="4180681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error</a:t>
            </a: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4935538" y="6297613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/>
              <a:t>time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801688" y="5870575"/>
            <a:ext cx="47180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1112838" y="4135438"/>
            <a:ext cx="93662" cy="10477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1377950" y="4643438"/>
            <a:ext cx="93663" cy="10477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1643063" y="4841875"/>
            <a:ext cx="93662" cy="10477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1908175" y="4829175"/>
            <a:ext cx="93663" cy="10477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2173288" y="5211763"/>
            <a:ext cx="93662" cy="10477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2439988" y="5543550"/>
            <a:ext cx="93662" cy="10477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2705100" y="5691188"/>
            <a:ext cx="93663" cy="10477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2970213" y="5586413"/>
            <a:ext cx="93662" cy="10477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3235325" y="5689600"/>
            <a:ext cx="93663" cy="10477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3502025" y="5967413"/>
            <a:ext cx="93663" cy="104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flipH="1">
            <a:off x="6378575" y="2519363"/>
            <a:ext cx="615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420" name="AutoShape 84"/>
          <p:cNvSpPr>
            <a:spLocks noChangeArrowheads="1"/>
          </p:cNvSpPr>
          <p:nvPr/>
        </p:nvSpPr>
        <p:spPr bwMode="auto">
          <a:xfrm>
            <a:off x="4905375" y="4683125"/>
            <a:ext cx="106363" cy="106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421" name="AutoShape 85"/>
          <p:cNvSpPr>
            <a:spLocks noChangeArrowheads="1"/>
          </p:cNvSpPr>
          <p:nvPr/>
        </p:nvSpPr>
        <p:spPr bwMode="auto">
          <a:xfrm>
            <a:off x="5175250" y="4683125"/>
            <a:ext cx="106363" cy="106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422" name="AutoShape 86"/>
          <p:cNvSpPr>
            <a:spLocks noChangeArrowheads="1"/>
          </p:cNvSpPr>
          <p:nvPr/>
        </p:nvSpPr>
        <p:spPr bwMode="auto">
          <a:xfrm>
            <a:off x="5445125" y="4683125"/>
            <a:ext cx="106363" cy="106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423" name="AutoShape 87"/>
          <p:cNvSpPr>
            <a:spLocks noChangeArrowheads="1"/>
          </p:cNvSpPr>
          <p:nvPr/>
        </p:nvSpPr>
        <p:spPr bwMode="auto">
          <a:xfrm>
            <a:off x="4481513" y="4991100"/>
            <a:ext cx="106362" cy="106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424" name="AutoShape 88"/>
          <p:cNvSpPr>
            <a:spLocks noChangeArrowheads="1"/>
          </p:cNvSpPr>
          <p:nvPr/>
        </p:nvSpPr>
        <p:spPr bwMode="auto">
          <a:xfrm>
            <a:off x="4740275" y="4991100"/>
            <a:ext cx="106363" cy="106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425" name="AutoShape 89"/>
          <p:cNvSpPr>
            <a:spLocks noChangeArrowheads="1"/>
          </p:cNvSpPr>
          <p:nvPr/>
        </p:nvSpPr>
        <p:spPr bwMode="auto">
          <a:xfrm>
            <a:off x="4999038" y="4991100"/>
            <a:ext cx="106362" cy="106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426" name="AutoShape 90"/>
          <p:cNvSpPr>
            <a:spLocks noChangeArrowheads="1"/>
          </p:cNvSpPr>
          <p:nvPr/>
        </p:nvSpPr>
        <p:spPr bwMode="auto">
          <a:xfrm>
            <a:off x="5259388" y="4991100"/>
            <a:ext cx="106362" cy="106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427" name="AutoShape 91"/>
          <p:cNvSpPr>
            <a:spLocks noChangeArrowheads="1"/>
          </p:cNvSpPr>
          <p:nvPr/>
        </p:nvSpPr>
        <p:spPr bwMode="auto">
          <a:xfrm>
            <a:off x="5518150" y="4991100"/>
            <a:ext cx="106363" cy="106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428" name="AutoShape 92"/>
          <p:cNvSpPr>
            <a:spLocks noChangeArrowheads="1"/>
          </p:cNvSpPr>
          <p:nvPr/>
        </p:nvSpPr>
        <p:spPr bwMode="auto">
          <a:xfrm>
            <a:off x="5778500" y="4991100"/>
            <a:ext cx="106363" cy="106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429" name="AutoShape 93"/>
          <p:cNvSpPr>
            <a:spLocks noChangeArrowheads="1"/>
          </p:cNvSpPr>
          <p:nvPr/>
        </p:nvSpPr>
        <p:spPr bwMode="auto">
          <a:xfrm>
            <a:off x="4903788" y="4352925"/>
            <a:ext cx="106362" cy="106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430" name="AutoShape 94"/>
          <p:cNvSpPr>
            <a:spLocks noChangeArrowheads="1"/>
          </p:cNvSpPr>
          <p:nvPr/>
        </p:nvSpPr>
        <p:spPr bwMode="auto">
          <a:xfrm>
            <a:off x="5172075" y="4352925"/>
            <a:ext cx="106363" cy="106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431" name="AutoShape 95"/>
          <p:cNvSpPr>
            <a:spLocks noChangeArrowheads="1"/>
          </p:cNvSpPr>
          <p:nvPr/>
        </p:nvSpPr>
        <p:spPr bwMode="auto">
          <a:xfrm>
            <a:off x="5441950" y="4352925"/>
            <a:ext cx="106363" cy="106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14432" name="AutoShape 96"/>
          <p:cNvCxnSpPr>
            <a:cxnSpLocks noChangeShapeType="1"/>
            <a:stCxn id="14423" idx="0"/>
            <a:endCxn id="14420" idx="2"/>
          </p:cNvCxnSpPr>
          <p:nvPr/>
        </p:nvCxnSpPr>
        <p:spPr bwMode="auto">
          <a:xfrm flipV="1">
            <a:off x="4535488" y="4789488"/>
            <a:ext cx="423862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33" name="AutoShape 97"/>
          <p:cNvCxnSpPr>
            <a:cxnSpLocks noChangeShapeType="1"/>
            <a:stCxn id="14424" idx="0"/>
            <a:endCxn id="14420" idx="2"/>
          </p:cNvCxnSpPr>
          <p:nvPr/>
        </p:nvCxnSpPr>
        <p:spPr bwMode="auto">
          <a:xfrm flipV="1">
            <a:off x="4794250" y="4789488"/>
            <a:ext cx="165100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34" name="AutoShape 98"/>
          <p:cNvCxnSpPr>
            <a:cxnSpLocks noChangeShapeType="1"/>
            <a:stCxn id="14421" idx="2"/>
            <a:endCxn id="14426" idx="0"/>
          </p:cNvCxnSpPr>
          <p:nvPr/>
        </p:nvCxnSpPr>
        <p:spPr bwMode="auto">
          <a:xfrm>
            <a:off x="5229225" y="4789488"/>
            <a:ext cx="84138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35" name="AutoShape 99"/>
          <p:cNvCxnSpPr>
            <a:cxnSpLocks noChangeShapeType="1"/>
            <a:stCxn id="14426" idx="0"/>
            <a:endCxn id="14422" idx="2"/>
          </p:cNvCxnSpPr>
          <p:nvPr/>
        </p:nvCxnSpPr>
        <p:spPr bwMode="auto">
          <a:xfrm flipV="1">
            <a:off x="5313363" y="4789488"/>
            <a:ext cx="185737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36" name="AutoShape 100"/>
          <p:cNvCxnSpPr>
            <a:cxnSpLocks noChangeShapeType="1"/>
            <a:stCxn id="14427" idx="0"/>
            <a:endCxn id="14422" idx="2"/>
          </p:cNvCxnSpPr>
          <p:nvPr/>
        </p:nvCxnSpPr>
        <p:spPr bwMode="auto">
          <a:xfrm flipH="1" flipV="1">
            <a:off x="5499100" y="4789488"/>
            <a:ext cx="73025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37" name="AutoShape 101"/>
          <p:cNvCxnSpPr>
            <a:cxnSpLocks noChangeShapeType="1"/>
            <a:stCxn id="14425" idx="0"/>
            <a:endCxn id="14421" idx="2"/>
          </p:cNvCxnSpPr>
          <p:nvPr/>
        </p:nvCxnSpPr>
        <p:spPr bwMode="auto">
          <a:xfrm flipV="1">
            <a:off x="5053013" y="4789488"/>
            <a:ext cx="176212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38" name="AutoShape 102"/>
          <p:cNvCxnSpPr>
            <a:cxnSpLocks noChangeShapeType="1"/>
            <a:stCxn id="14423" idx="0"/>
            <a:endCxn id="14421" idx="2"/>
          </p:cNvCxnSpPr>
          <p:nvPr/>
        </p:nvCxnSpPr>
        <p:spPr bwMode="auto">
          <a:xfrm flipV="1">
            <a:off x="4535488" y="4789488"/>
            <a:ext cx="693737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39" name="AutoShape 103"/>
          <p:cNvCxnSpPr>
            <a:cxnSpLocks noChangeShapeType="1"/>
            <a:stCxn id="14424" idx="0"/>
            <a:endCxn id="14421" idx="2"/>
          </p:cNvCxnSpPr>
          <p:nvPr/>
        </p:nvCxnSpPr>
        <p:spPr bwMode="auto">
          <a:xfrm flipV="1">
            <a:off x="4794250" y="4789488"/>
            <a:ext cx="434975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0" name="AutoShape 104"/>
          <p:cNvCxnSpPr>
            <a:cxnSpLocks noChangeShapeType="1"/>
            <a:stCxn id="14424" idx="0"/>
            <a:endCxn id="14422" idx="2"/>
          </p:cNvCxnSpPr>
          <p:nvPr/>
        </p:nvCxnSpPr>
        <p:spPr bwMode="auto">
          <a:xfrm flipV="1">
            <a:off x="4794250" y="4789488"/>
            <a:ext cx="704850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1" name="AutoShape 105"/>
          <p:cNvCxnSpPr>
            <a:cxnSpLocks noChangeShapeType="1"/>
            <a:stCxn id="14423" idx="0"/>
            <a:endCxn id="14422" idx="2"/>
          </p:cNvCxnSpPr>
          <p:nvPr/>
        </p:nvCxnSpPr>
        <p:spPr bwMode="auto">
          <a:xfrm flipV="1">
            <a:off x="4535488" y="4789488"/>
            <a:ext cx="963612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2" name="AutoShape 106"/>
          <p:cNvCxnSpPr>
            <a:cxnSpLocks noChangeShapeType="1"/>
            <a:stCxn id="14425" idx="0"/>
            <a:endCxn id="14420" idx="2"/>
          </p:cNvCxnSpPr>
          <p:nvPr/>
        </p:nvCxnSpPr>
        <p:spPr bwMode="auto">
          <a:xfrm flipH="1" flipV="1">
            <a:off x="4959350" y="4789488"/>
            <a:ext cx="93663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3" name="AutoShape 107"/>
          <p:cNvCxnSpPr>
            <a:cxnSpLocks noChangeShapeType="1"/>
            <a:stCxn id="14425" idx="0"/>
            <a:endCxn id="14422" idx="2"/>
          </p:cNvCxnSpPr>
          <p:nvPr/>
        </p:nvCxnSpPr>
        <p:spPr bwMode="auto">
          <a:xfrm flipV="1">
            <a:off x="5053013" y="4789488"/>
            <a:ext cx="446087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4" name="AutoShape 108"/>
          <p:cNvCxnSpPr>
            <a:cxnSpLocks noChangeShapeType="1"/>
            <a:stCxn id="14426" idx="0"/>
            <a:endCxn id="14420" idx="2"/>
          </p:cNvCxnSpPr>
          <p:nvPr/>
        </p:nvCxnSpPr>
        <p:spPr bwMode="auto">
          <a:xfrm flipH="1" flipV="1">
            <a:off x="4959350" y="4789488"/>
            <a:ext cx="354013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5" name="AutoShape 109"/>
          <p:cNvCxnSpPr>
            <a:cxnSpLocks noChangeShapeType="1"/>
            <a:stCxn id="14420" idx="2"/>
            <a:endCxn id="14427" idx="0"/>
          </p:cNvCxnSpPr>
          <p:nvPr/>
        </p:nvCxnSpPr>
        <p:spPr bwMode="auto">
          <a:xfrm>
            <a:off x="4959350" y="4789488"/>
            <a:ext cx="612775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6" name="AutoShape 110"/>
          <p:cNvCxnSpPr>
            <a:cxnSpLocks noChangeShapeType="1"/>
            <a:stCxn id="14427" idx="0"/>
            <a:endCxn id="14421" idx="2"/>
          </p:cNvCxnSpPr>
          <p:nvPr/>
        </p:nvCxnSpPr>
        <p:spPr bwMode="auto">
          <a:xfrm flipH="1" flipV="1">
            <a:off x="5229225" y="4789488"/>
            <a:ext cx="342900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7" name="AutoShape 111"/>
          <p:cNvCxnSpPr>
            <a:cxnSpLocks noChangeShapeType="1"/>
            <a:stCxn id="14421" idx="2"/>
            <a:endCxn id="14428" idx="0"/>
          </p:cNvCxnSpPr>
          <p:nvPr/>
        </p:nvCxnSpPr>
        <p:spPr bwMode="auto">
          <a:xfrm>
            <a:off x="5229225" y="4789488"/>
            <a:ext cx="603250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8" name="AutoShape 112"/>
          <p:cNvCxnSpPr>
            <a:cxnSpLocks noChangeShapeType="1"/>
            <a:stCxn id="14422" idx="2"/>
            <a:endCxn id="14428" idx="0"/>
          </p:cNvCxnSpPr>
          <p:nvPr/>
        </p:nvCxnSpPr>
        <p:spPr bwMode="auto">
          <a:xfrm>
            <a:off x="5499100" y="4789488"/>
            <a:ext cx="333375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49" name="AutoShape 113"/>
          <p:cNvCxnSpPr>
            <a:cxnSpLocks noChangeShapeType="1"/>
            <a:stCxn id="14420" idx="2"/>
            <a:endCxn id="14428" idx="0"/>
          </p:cNvCxnSpPr>
          <p:nvPr/>
        </p:nvCxnSpPr>
        <p:spPr bwMode="auto">
          <a:xfrm>
            <a:off x="4959350" y="4789488"/>
            <a:ext cx="873125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50" name="AutoShape 114"/>
          <p:cNvCxnSpPr>
            <a:cxnSpLocks noChangeShapeType="1"/>
            <a:stCxn id="14420" idx="0"/>
            <a:endCxn id="14429" idx="2"/>
          </p:cNvCxnSpPr>
          <p:nvPr/>
        </p:nvCxnSpPr>
        <p:spPr bwMode="auto">
          <a:xfrm flipH="1" flipV="1">
            <a:off x="4957763" y="4459288"/>
            <a:ext cx="1587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51" name="AutoShape 115"/>
          <p:cNvCxnSpPr>
            <a:cxnSpLocks noChangeShapeType="1"/>
            <a:stCxn id="14422" idx="0"/>
            <a:endCxn id="14431" idx="2"/>
          </p:cNvCxnSpPr>
          <p:nvPr/>
        </p:nvCxnSpPr>
        <p:spPr bwMode="auto">
          <a:xfrm flipH="1" flipV="1">
            <a:off x="5495925" y="4459288"/>
            <a:ext cx="3175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52" name="AutoShape 116"/>
          <p:cNvCxnSpPr>
            <a:cxnSpLocks noChangeShapeType="1"/>
            <a:stCxn id="14421" idx="0"/>
            <a:endCxn id="14430" idx="2"/>
          </p:cNvCxnSpPr>
          <p:nvPr/>
        </p:nvCxnSpPr>
        <p:spPr bwMode="auto">
          <a:xfrm flipH="1" flipV="1">
            <a:off x="5226050" y="4459288"/>
            <a:ext cx="3175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53" name="AutoShape 117"/>
          <p:cNvCxnSpPr>
            <a:cxnSpLocks noChangeShapeType="1"/>
            <a:stCxn id="14420" idx="0"/>
            <a:endCxn id="14430" idx="2"/>
          </p:cNvCxnSpPr>
          <p:nvPr/>
        </p:nvCxnSpPr>
        <p:spPr bwMode="auto">
          <a:xfrm flipV="1">
            <a:off x="4959350" y="4459288"/>
            <a:ext cx="266700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54" name="AutoShape 118"/>
          <p:cNvCxnSpPr>
            <a:cxnSpLocks noChangeShapeType="1"/>
            <a:stCxn id="14422" idx="0"/>
            <a:endCxn id="14429" idx="2"/>
          </p:cNvCxnSpPr>
          <p:nvPr/>
        </p:nvCxnSpPr>
        <p:spPr bwMode="auto">
          <a:xfrm flipH="1" flipV="1">
            <a:off x="4957763" y="4459288"/>
            <a:ext cx="541337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55" name="AutoShape 119"/>
          <p:cNvCxnSpPr>
            <a:cxnSpLocks noChangeShapeType="1"/>
            <a:stCxn id="14421" idx="0"/>
            <a:endCxn id="14431" idx="2"/>
          </p:cNvCxnSpPr>
          <p:nvPr/>
        </p:nvCxnSpPr>
        <p:spPr bwMode="auto">
          <a:xfrm flipV="1">
            <a:off x="5229225" y="4459288"/>
            <a:ext cx="266700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56" name="AutoShape 120"/>
          <p:cNvCxnSpPr>
            <a:cxnSpLocks noChangeShapeType="1"/>
            <a:stCxn id="14420" idx="0"/>
            <a:endCxn id="14431" idx="2"/>
          </p:cNvCxnSpPr>
          <p:nvPr/>
        </p:nvCxnSpPr>
        <p:spPr bwMode="auto">
          <a:xfrm flipV="1">
            <a:off x="4959350" y="4459288"/>
            <a:ext cx="536575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57" name="AutoShape 121"/>
          <p:cNvCxnSpPr>
            <a:cxnSpLocks noChangeShapeType="1"/>
            <a:stCxn id="14421" idx="0"/>
            <a:endCxn id="14429" idx="2"/>
          </p:cNvCxnSpPr>
          <p:nvPr/>
        </p:nvCxnSpPr>
        <p:spPr bwMode="auto">
          <a:xfrm flipH="1" flipV="1">
            <a:off x="4957763" y="4459288"/>
            <a:ext cx="271462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58" name="AutoShape 122"/>
          <p:cNvCxnSpPr>
            <a:cxnSpLocks noChangeShapeType="1"/>
            <a:stCxn id="14422" idx="0"/>
            <a:endCxn id="14430" idx="2"/>
          </p:cNvCxnSpPr>
          <p:nvPr/>
        </p:nvCxnSpPr>
        <p:spPr bwMode="auto">
          <a:xfrm flipH="1" flipV="1">
            <a:off x="5226050" y="4459288"/>
            <a:ext cx="273050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4754" name="Group 418"/>
          <p:cNvGraphicFramePr>
            <a:graphicFrameLocks noGrp="1"/>
          </p:cNvGraphicFramePr>
          <p:nvPr/>
        </p:nvGraphicFramePr>
        <p:xfrm>
          <a:off x="6134100" y="4251325"/>
          <a:ext cx="2409825" cy="844549"/>
        </p:xfrm>
        <a:graphic>
          <a:graphicData uri="http://schemas.openxmlformats.org/drawingml/2006/table">
            <a:tbl>
              <a:tblPr/>
              <a:tblGrid>
                <a:gridCol w="2003425"/>
                <a:gridCol w="406400"/>
              </a:tblGrid>
              <a:tr h="274526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49250">
                        <a:spcBef>
                          <a:spcPts val="600"/>
                        </a:spcBef>
                        <a:buClr>
                          <a:srgbClr val="51640B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6858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5050">
                        <a:spcBef>
                          <a:spcPts val="600"/>
                        </a:spcBef>
                        <a:buClr>
                          <a:srgbClr val="51640B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371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2860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743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200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neurons in hidden layer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49250">
                        <a:spcBef>
                          <a:spcPts val="600"/>
                        </a:spcBef>
                        <a:buClr>
                          <a:srgbClr val="51640B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6858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5050">
                        <a:spcBef>
                          <a:spcPts val="600"/>
                        </a:spcBef>
                        <a:buClr>
                          <a:srgbClr val="51640B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371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2860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743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200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497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49250">
                        <a:spcBef>
                          <a:spcPts val="600"/>
                        </a:spcBef>
                        <a:buClr>
                          <a:srgbClr val="51640B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6858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5050">
                        <a:spcBef>
                          <a:spcPts val="600"/>
                        </a:spcBef>
                        <a:buClr>
                          <a:srgbClr val="51640B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371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2860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743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200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learning rate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49250">
                        <a:spcBef>
                          <a:spcPts val="600"/>
                        </a:spcBef>
                        <a:buClr>
                          <a:srgbClr val="51640B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6858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5050">
                        <a:spcBef>
                          <a:spcPts val="600"/>
                        </a:spcBef>
                        <a:buClr>
                          <a:srgbClr val="51640B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371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2860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743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200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526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49250">
                        <a:spcBef>
                          <a:spcPts val="600"/>
                        </a:spcBef>
                        <a:buClr>
                          <a:srgbClr val="51640B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6858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5050">
                        <a:spcBef>
                          <a:spcPts val="600"/>
                        </a:spcBef>
                        <a:buClr>
                          <a:srgbClr val="51640B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371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2860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743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200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rPr>
                        <a:t>number of epochs </a:t>
                      </a: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49250">
                        <a:spcBef>
                          <a:spcPts val="600"/>
                        </a:spcBef>
                        <a:buClr>
                          <a:srgbClr val="51640B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6858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035050">
                        <a:spcBef>
                          <a:spcPts val="600"/>
                        </a:spcBef>
                        <a:buClr>
                          <a:srgbClr val="51640B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1371600">
                        <a:spcBef>
                          <a:spcPts val="600"/>
                        </a:spcBef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18288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2860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27432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2004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2" panose="05020102010507070707" pitchFamily="18" charset="2"/>
                        <a:defRPr sz="1600">
                          <a:solidFill>
                            <a:srgbClr val="595959"/>
                          </a:solidFill>
                          <a:latin typeface="Century Gothic" panose="020B0502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595959"/>
                        </a:solidFill>
                        <a:effectLst/>
                        <a:latin typeface="Century Gothic" panose="020B0502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54" marB="4575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757" name="AutoShape 421"/>
          <p:cNvSpPr>
            <a:spLocks noChangeArrowheads="1"/>
          </p:cNvSpPr>
          <p:nvPr/>
        </p:nvSpPr>
        <p:spPr bwMode="auto">
          <a:xfrm>
            <a:off x="7512050" y="1619250"/>
            <a:ext cx="1047750" cy="292100"/>
          </a:xfrm>
          <a:prstGeom prst="wedgeRectCallout">
            <a:avLst>
              <a:gd name="adj1" fmla="val -56514"/>
              <a:gd name="adj2" fmla="val 1913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595959"/>
                </a:solidFill>
                <a:latin typeface="Century Gothic" panose="020B0502020202020204" pitchFamily="34" charset="0"/>
              </a:rPr>
              <a:t>get-options</a:t>
            </a:r>
          </a:p>
        </p:txBody>
      </p:sp>
      <p:sp>
        <p:nvSpPr>
          <p:cNvPr id="14759" name="AutoShape 423"/>
          <p:cNvSpPr>
            <a:spLocks noChangeArrowheads="1"/>
          </p:cNvSpPr>
          <p:nvPr/>
        </p:nvSpPr>
        <p:spPr bwMode="auto">
          <a:xfrm>
            <a:off x="5521325" y="1625600"/>
            <a:ext cx="1047750" cy="292100"/>
          </a:xfrm>
          <a:prstGeom prst="wedgeRectCallout">
            <a:avLst>
              <a:gd name="adj1" fmla="val 7727"/>
              <a:gd name="adj2" fmla="val 2086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595959"/>
                </a:solidFill>
                <a:latin typeface="Century Gothic" panose="020B0502020202020204" pitchFamily="34" charset="0"/>
              </a:rPr>
              <a:t>3, 0.2, 50</a:t>
            </a:r>
          </a:p>
        </p:txBody>
      </p:sp>
      <p:sp>
        <p:nvSpPr>
          <p:cNvPr id="14760" name="Line 424"/>
          <p:cNvSpPr>
            <a:spLocks noChangeShapeType="1"/>
          </p:cNvSpPr>
          <p:nvPr/>
        </p:nvSpPr>
        <p:spPr bwMode="auto">
          <a:xfrm flipH="1">
            <a:off x="6381750" y="2747963"/>
            <a:ext cx="615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761" name="Line 425"/>
          <p:cNvSpPr>
            <a:spLocks noChangeShapeType="1"/>
          </p:cNvSpPr>
          <p:nvPr/>
        </p:nvSpPr>
        <p:spPr bwMode="auto">
          <a:xfrm flipV="1">
            <a:off x="7280275" y="2976563"/>
            <a:ext cx="273050" cy="55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765" name="AutoShape 429"/>
          <p:cNvSpPr>
            <a:spLocks noChangeArrowheads="1"/>
          </p:cNvSpPr>
          <p:nvPr/>
        </p:nvSpPr>
        <p:spPr bwMode="auto">
          <a:xfrm>
            <a:off x="4092575" y="3152775"/>
            <a:ext cx="1047750" cy="292100"/>
          </a:xfrm>
          <a:prstGeom prst="wedgeRectCallout">
            <a:avLst>
              <a:gd name="adj1" fmla="val 84699"/>
              <a:gd name="adj2" fmla="val 2673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595959"/>
                </a:solidFill>
                <a:latin typeface="Century Gothic" panose="020B0502020202020204" pitchFamily="34" charset="0"/>
              </a:rPr>
              <a:t>error: 0.6</a:t>
            </a:r>
          </a:p>
        </p:txBody>
      </p:sp>
      <p:sp>
        <p:nvSpPr>
          <p:cNvPr id="14766" name="Line 430"/>
          <p:cNvSpPr>
            <a:spLocks noChangeShapeType="1"/>
          </p:cNvSpPr>
          <p:nvPr/>
        </p:nvSpPr>
        <p:spPr bwMode="auto">
          <a:xfrm flipV="1">
            <a:off x="7724775" y="2982913"/>
            <a:ext cx="285750" cy="552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767" name="AutoShape 431"/>
          <p:cNvSpPr>
            <a:spLocks noChangeArrowheads="1"/>
          </p:cNvSpPr>
          <p:nvPr/>
        </p:nvSpPr>
        <p:spPr bwMode="auto">
          <a:xfrm>
            <a:off x="5521325" y="1625600"/>
            <a:ext cx="1047750" cy="292100"/>
          </a:xfrm>
          <a:prstGeom prst="wedgeRectCallout">
            <a:avLst>
              <a:gd name="adj1" fmla="val 7727"/>
              <a:gd name="adj2" fmla="val 2086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CC3300"/>
                </a:solidFill>
                <a:latin typeface="Century Gothic" panose="020B0502020202020204" pitchFamily="34" charset="0"/>
              </a:rPr>
              <a:t>4</a:t>
            </a:r>
            <a:r>
              <a:rPr lang="en-US" sz="1200">
                <a:solidFill>
                  <a:srgbClr val="595959"/>
                </a:solidFill>
                <a:latin typeface="Century Gothic" panose="020B0502020202020204" pitchFamily="34" charset="0"/>
              </a:rPr>
              <a:t>, 0.2, </a:t>
            </a:r>
            <a:r>
              <a:rPr lang="en-US" sz="1200">
                <a:solidFill>
                  <a:srgbClr val="CC3300"/>
                </a:solidFill>
                <a:latin typeface="Century Gothic" panose="020B0502020202020204" pitchFamily="34" charset="0"/>
              </a:rPr>
              <a:t>150</a:t>
            </a:r>
          </a:p>
        </p:txBody>
      </p:sp>
      <p:sp>
        <p:nvSpPr>
          <p:cNvPr id="14770" name="AutoShape 434"/>
          <p:cNvSpPr>
            <a:spLocks noChangeArrowheads="1"/>
          </p:cNvSpPr>
          <p:nvPr/>
        </p:nvSpPr>
        <p:spPr bwMode="auto">
          <a:xfrm>
            <a:off x="4625975" y="4683125"/>
            <a:ext cx="106363" cy="106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14773" name="AutoShape 437"/>
          <p:cNvCxnSpPr>
            <a:cxnSpLocks noChangeShapeType="1"/>
            <a:stCxn id="14423" idx="0"/>
            <a:endCxn id="14770" idx="2"/>
          </p:cNvCxnSpPr>
          <p:nvPr/>
        </p:nvCxnSpPr>
        <p:spPr bwMode="auto">
          <a:xfrm flipV="1">
            <a:off x="4535488" y="4789488"/>
            <a:ext cx="144462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74" name="AutoShape 438"/>
          <p:cNvCxnSpPr>
            <a:cxnSpLocks noChangeShapeType="1"/>
            <a:stCxn id="14770" idx="2"/>
            <a:endCxn id="14424" idx="0"/>
          </p:cNvCxnSpPr>
          <p:nvPr/>
        </p:nvCxnSpPr>
        <p:spPr bwMode="auto">
          <a:xfrm>
            <a:off x="4679950" y="4789488"/>
            <a:ext cx="114300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75" name="AutoShape 439"/>
          <p:cNvCxnSpPr>
            <a:cxnSpLocks noChangeShapeType="1"/>
            <a:stCxn id="14770" idx="2"/>
            <a:endCxn id="14425" idx="0"/>
          </p:cNvCxnSpPr>
          <p:nvPr/>
        </p:nvCxnSpPr>
        <p:spPr bwMode="auto">
          <a:xfrm>
            <a:off x="4679950" y="4789488"/>
            <a:ext cx="373063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76" name="AutoShape 440"/>
          <p:cNvCxnSpPr>
            <a:cxnSpLocks noChangeShapeType="1"/>
            <a:stCxn id="14770" idx="2"/>
            <a:endCxn id="14426" idx="0"/>
          </p:cNvCxnSpPr>
          <p:nvPr/>
        </p:nvCxnSpPr>
        <p:spPr bwMode="auto">
          <a:xfrm>
            <a:off x="4679950" y="4789488"/>
            <a:ext cx="633413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77" name="AutoShape 441"/>
          <p:cNvCxnSpPr>
            <a:cxnSpLocks noChangeShapeType="1"/>
            <a:stCxn id="14770" idx="2"/>
            <a:endCxn id="14427" idx="0"/>
          </p:cNvCxnSpPr>
          <p:nvPr/>
        </p:nvCxnSpPr>
        <p:spPr bwMode="auto">
          <a:xfrm>
            <a:off x="4679950" y="4789488"/>
            <a:ext cx="892175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78" name="AutoShape 442"/>
          <p:cNvCxnSpPr>
            <a:cxnSpLocks noChangeShapeType="1"/>
            <a:stCxn id="14428" idx="0"/>
            <a:endCxn id="14770" idx="2"/>
          </p:cNvCxnSpPr>
          <p:nvPr/>
        </p:nvCxnSpPr>
        <p:spPr bwMode="auto">
          <a:xfrm flipH="1" flipV="1">
            <a:off x="4679950" y="4789488"/>
            <a:ext cx="1152525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79" name="AutoShape 443"/>
          <p:cNvCxnSpPr>
            <a:cxnSpLocks noChangeShapeType="1"/>
            <a:stCxn id="14770" idx="0"/>
            <a:endCxn id="14429" idx="2"/>
          </p:cNvCxnSpPr>
          <p:nvPr/>
        </p:nvCxnSpPr>
        <p:spPr bwMode="auto">
          <a:xfrm flipV="1">
            <a:off x="4679950" y="4459288"/>
            <a:ext cx="277813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80" name="AutoShape 444"/>
          <p:cNvCxnSpPr>
            <a:cxnSpLocks noChangeShapeType="1"/>
            <a:stCxn id="14770" idx="0"/>
            <a:endCxn id="14430" idx="2"/>
          </p:cNvCxnSpPr>
          <p:nvPr/>
        </p:nvCxnSpPr>
        <p:spPr bwMode="auto">
          <a:xfrm flipV="1">
            <a:off x="4679950" y="4459288"/>
            <a:ext cx="546100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81" name="AutoShape 445"/>
          <p:cNvCxnSpPr>
            <a:cxnSpLocks noChangeShapeType="1"/>
            <a:stCxn id="14770" idx="0"/>
            <a:endCxn id="14431" idx="2"/>
          </p:cNvCxnSpPr>
          <p:nvPr/>
        </p:nvCxnSpPr>
        <p:spPr bwMode="auto">
          <a:xfrm flipV="1">
            <a:off x="4679950" y="4459288"/>
            <a:ext cx="815975" cy="223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782" name="AutoShape 446"/>
          <p:cNvSpPr>
            <a:spLocks noChangeArrowheads="1"/>
          </p:cNvSpPr>
          <p:nvPr/>
        </p:nvSpPr>
        <p:spPr bwMode="auto">
          <a:xfrm>
            <a:off x="4089400" y="3149600"/>
            <a:ext cx="1047750" cy="292100"/>
          </a:xfrm>
          <a:prstGeom prst="wedgeRectCallout">
            <a:avLst>
              <a:gd name="adj1" fmla="val 84699"/>
              <a:gd name="adj2" fmla="val 2673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595959"/>
                </a:solidFill>
                <a:latin typeface="Century Gothic" panose="020B0502020202020204" pitchFamily="34" charset="0"/>
              </a:rPr>
              <a:t>error: 0.1</a:t>
            </a:r>
          </a:p>
        </p:txBody>
      </p:sp>
      <p:sp>
        <p:nvSpPr>
          <p:cNvPr id="14783" name="AutoShape 447"/>
          <p:cNvSpPr>
            <a:spLocks noChangeArrowheads="1"/>
          </p:cNvSpPr>
          <p:nvPr/>
        </p:nvSpPr>
        <p:spPr bwMode="auto">
          <a:xfrm>
            <a:off x="7518400" y="1616075"/>
            <a:ext cx="1047750" cy="292100"/>
          </a:xfrm>
          <a:prstGeom prst="wedgeRectCallout">
            <a:avLst>
              <a:gd name="adj1" fmla="val -56514"/>
              <a:gd name="adj2" fmla="val 1913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CC3300"/>
                </a:solidFill>
                <a:latin typeface="Century Gothic" panose="020B0502020202020204" pitchFamily="34" charset="0"/>
              </a:rPr>
              <a:t>DONE!</a:t>
            </a:r>
          </a:p>
        </p:txBody>
      </p:sp>
      <p:sp>
        <p:nvSpPr>
          <p:cNvPr id="14784" name="AutoShape 448"/>
          <p:cNvSpPr>
            <a:spLocks noChangeArrowheads="1"/>
          </p:cNvSpPr>
          <p:nvPr/>
        </p:nvSpPr>
        <p:spPr bwMode="auto">
          <a:xfrm>
            <a:off x="4086225" y="3146425"/>
            <a:ext cx="1047750" cy="292100"/>
          </a:xfrm>
          <a:prstGeom prst="wedgeRectCallout">
            <a:avLst>
              <a:gd name="adj1" fmla="val 83787"/>
              <a:gd name="adj2" fmla="val 2673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595959"/>
                </a:solidFill>
                <a:latin typeface="Century Gothic" panose="020B0502020202020204" pitchFamily="34" charset="0"/>
              </a:rPr>
              <a:t>error: 0.4</a:t>
            </a:r>
          </a:p>
        </p:txBody>
      </p:sp>
      <p:sp>
        <p:nvSpPr>
          <p:cNvPr id="14787" name="Text Box 451"/>
          <p:cNvSpPr txBox="1">
            <a:spLocks noChangeArrowheads="1"/>
          </p:cNvSpPr>
          <p:nvPr/>
        </p:nvSpPr>
        <p:spPr bwMode="auto">
          <a:xfrm>
            <a:off x="8112125" y="4832350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chemeClr val="accent1"/>
                </a:solidFill>
              </a:rPr>
              <a:t>500</a:t>
            </a:r>
          </a:p>
        </p:txBody>
      </p:sp>
      <p:sp>
        <p:nvSpPr>
          <p:cNvPr id="14785" name="Text Box 449"/>
          <p:cNvSpPr txBox="1">
            <a:spLocks noChangeArrowheads="1"/>
          </p:cNvSpPr>
          <p:nvPr/>
        </p:nvSpPr>
        <p:spPr bwMode="auto">
          <a:xfrm>
            <a:off x="8188325" y="4270375"/>
            <a:ext cx="292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4786" name="Text Box 450"/>
          <p:cNvSpPr txBox="1">
            <a:spLocks noChangeArrowheads="1"/>
          </p:cNvSpPr>
          <p:nvPr/>
        </p:nvSpPr>
        <p:spPr bwMode="auto">
          <a:xfrm>
            <a:off x="8134350" y="4537075"/>
            <a:ext cx="419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chemeClr val="accent1"/>
                </a:solidFill>
              </a:rPr>
              <a:t>0.7</a:t>
            </a:r>
          </a:p>
        </p:txBody>
      </p:sp>
      <p:sp>
        <p:nvSpPr>
          <p:cNvPr id="14762" name="Text Box 426"/>
          <p:cNvSpPr txBox="1">
            <a:spLocks noChangeArrowheads="1"/>
          </p:cNvSpPr>
          <p:nvPr/>
        </p:nvSpPr>
        <p:spPr bwMode="auto">
          <a:xfrm>
            <a:off x="8188325" y="4264025"/>
            <a:ext cx="292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3</a:t>
            </a:r>
          </a:p>
        </p:txBody>
      </p:sp>
      <p:sp>
        <p:nvSpPr>
          <p:cNvPr id="14763" name="Text Box 427"/>
          <p:cNvSpPr txBox="1">
            <a:spLocks noChangeArrowheads="1"/>
          </p:cNvSpPr>
          <p:nvPr/>
        </p:nvSpPr>
        <p:spPr bwMode="auto">
          <a:xfrm>
            <a:off x="8137525" y="4530725"/>
            <a:ext cx="419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0.2</a:t>
            </a:r>
          </a:p>
        </p:txBody>
      </p:sp>
      <p:sp>
        <p:nvSpPr>
          <p:cNvPr id="14764" name="Text Box 428"/>
          <p:cNvSpPr txBox="1">
            <a:spLocks noChangeArrowheads="1"/>
          </p:cNvSpPr>
          <p:nvPr/>
        </p:nvSpPr>
        <p:spPr bwMode="auto">
          <a:xfrm>
            <a:off x="8150225" y="4816475"/>
            <a:ext cx="400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/>
              <a:t>50</a:t>
            </a:r>
          </a:p>
        </p:txBody>
      </p:sp>
      <p:sp>
        <p:nvSpPr>
          <p:cNvPr id="14768" name="Text Box 432"/>
          <p:cNvSpPr txBox="1">
            <a:spLocks noChangeArrowheads="1"/>
          </p:cNvSpPr>
          <p:nvPr/>
        </p:nvSpPr>
        <p:spPr bwMode="auto">
          <a:xfrm>
            <a:off x="8196263" y="4264025"/>
            <a:ext cx="292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4</a:t>
            </a:r>
          </a:p>
        </p:txBody>
      </p:sp>
      <p:sp>
        <p:nvSpPr>
          <p:cNvPr id="14769" name="Text Box 433"/>
          <p:cNvSpPr txBox="1">
            <a:spLocks noChangeArrowheads="1"/>
          </p:cNvSpPr>
          <p:nvPr/>
        </p:nvSpPr>
        <p:spPr bwMode="auto">
          <a:xfrm>
            <a:off x="8096250" y="4816475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CC3300"/>
                </a:solidFill>
              </a:rPr>
              <a:t>150</a:t>
            </a:r>
          </a:p>
        </p:txBody>
      </p:sp>
      <p:sp>
        <p:nvSpPr>
          <p:cNvPr id="14796" name="Rectangle 460"/>
          <p:cNvSpPr>
            <a:spLocks noChangeArrowheads="1"/>
          </p:cNvSpPr>
          <p:nvPr/>
        </p:nvSpPr>
        <p:spPr bwMode="auto">
          <a:xfrm>
            <a:off x="4000500" y="1485900"/>
            <a:ext cx="4886325" cy="426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955675" y="1506538"/>
            <a:ext cx="35750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2000"/>
              </a:spcBef>
              <a:buClr>
                <a:schemeClr val="accent1"/>
              </a:buClr>
              <a:buFont typeface="Wingdings 2" panose="05020102010507070707" pitchFamily="18" charset="2"/>
              <a:buChar char=""/>
              <a:defRPr sz="2000">
                <a:solidFill>
                  <a:srgbClr val="59595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685800" indent="-336550">
              <a:spcBef>
                <a:spcPts val="600"/>
              </a:spcBef>
              <a:buClr>
                <a:srgbClr val="51640B"/>
              </a:buClr>
              <a:buFont typeface="Wingdings 2" panose="05020102010507070707" pitchFamily="18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Wingdings 2" panose="05020102010507070707" pitchFamily="18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51640B"/>
              </a:buClr>
              <a:buFont typeface="Wingdings 2" panose="05020102010507070707" pitchFamily="18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Wingdings 2" panose="05020102010507070707" pitchFamily="18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"/>
              <a:defRPr>
                <a:solidFill>
                  <a:srgbClr val="595959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1900"/>
              <a:t>User specifies: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/>
              <a:t>dataset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/>
              <a:t>data-mining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/>
              <a:t>parameter space search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/>
              <a:t>error threshold</a:t>
            </a:r>
          </a:p>
          <a:p>
            <a:pPr eaLnBrk="1" hangingPunct="1">
              <a:lnSpc>
                <a:spcPct val="80000"/>
              </a:lnSpc>
            </a:pPr>
            <a:r>
              <a:rPr lang="en-US" sz="1900"/>
              <a:t>Iterative search loop</a:t>
            </a:r>
          </a:p>
        </p:txBody>
      </p:sp>
      <p:grpSp>
        <p:nvGrpSpPr>
          <p:cNvPr id="14789" name="Diagram 453"/>
          <p:cNvGrpSpPr>
            <a:grpSpLocks noChangeAspect="1"/>
          </p:cNvGrpSpPr>
          <p:nvPr/>
        </p:nvGrpSpPr>
        <p:grpSpPr bwMode="auto">
          <a:xfrm>
            <a:off x="5700713" y="2643188"/>
            <a:ext cx="1809750" cy="1809750"/>
            <a:chOff x="1443" y="723"/>
            <a:chExt cx="2880" cy="2880"/>
          </a:xfrm>
        </p:grpSpPr>
        <p:sp>
          <p:nvSpPr>
            <p:cNvPr id="10348" name="AutoShape 452"/>
            <p:cNvSpPr>
              <a:spLocks noChangeAspect="1" noChangeArrowheads="1" noTextEdit="1"/>
            </p:cNvSpPr>
            <p:nvPr/>
          </p:nvSpPr>
          <p:spPr bwMode="auto">
            <a:xfrm>
              <a:off x="1443" y="723"/>
              <a:ext cx="288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49" name="_s1028"/>
            <p:cNvSpPr>
              <a:spLocks noChangeArrowheads="1" noTextEdit="1"/>
            </p:cNvSpPr>
            <p:nvPr/>
          </p:nvSpPr>
          <p:spPr bwMode="auto">
            <a:xfrm>
              <a:off x="1953" y="939"/>
              <a:ext cx="1861" cy="18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9 w 21600"/>
                <a:gd name="T19" fmla="*/ 3169 h 21600"/>
                <a:gd name="T20" fmla="*/ 18431 w 21600"/>
                <a:gd name="T21" fmla="*/ 18431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599"/>
                    <a:pt x="10800" y="3599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-1"/>
                  </a:cubicBezTo>
                  <a:cubicBezTo>
                    <a:pt x="11428" y="-1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cs-CZ"/>
            </a:p>
          </p:txBody>
        </p:sp>
        <p:sp>
          <p:nvSpPr>
            <p:cNvPr id="10350" name="_s1029"/>
            <p:cNvSpPr>
              <a:spLocks noChangeArrowheads="1" noTextEdit="1"/>
            </p:cNvSpPr>
            <p:nvPr/>
          </p:nvSpPr>
          <p:spPr bwMode="auto">
            <a:xfrm rot="7200000">
              <a:off x="2208" y="1380"/>
              <a:ext cx="1861" cy="18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9 w 21600"/>
                <a:gd name="T19" fmla="*/ 3169 h 21600"/>
                <a:gd name="T20" fmla="*/ 18431 w 21600"/>
                <a:gd name="T21" fmla="*/ 18431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599"/>
                    <a:pt x="10800" y="3599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-1"/>
                  </a:cubicBezTo>
                  <a:cubicBezTo>
                    <a:pt x="11428" y="-1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cs-CZ"/>
            </a:p>
          </p:txBody>
        </p:sp>
        <p:sp>
          <p:nvSpPr>
            <p:cNvPr id="10351" name="_s1030"/>
            <p:cNvSpPr>
              <a:spLocks noChangeArrowheads="1" noTextEdit="1"/>
            </p:cNvSpPr>
            <p:nvPr/>
          </p:nvSpPr>
          <p:spPr bwMode="auto">
            <a:xfrm rot="-7200000">
              <a:off x="1698" y="1380"/>
              <a:ext cx="1861" cy="18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9 w 21600"/>
                <a:gd name="T19" fmla="*/ 3169 h 21600"/>
                <a:gd name="T20" fmla="*/ 18431 w 21600"/>
                <a:gd name="T21" fmla="*/ 18431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599"/>
                    <a:pt x="10800" y="3599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-1"/>
                  </a:cubicBezTo>
                  <a:cubicBezTo>
                    <a:pt x="11428" y="-1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cs-CZ"/>
            </a:p>
          </p:txBody>
        </p:sp>
        <p:sp>
          <p:nvSpPr>
            <p:cNvPr id="10352" name="_s1031"/>
            <p:cNvSpPr>
              <a:spLocks noChangeArrowheads="1"/>
            </p:cNvSpPr>
            <p:nvPr/>
          </p:nvSpPr>
          <p:spPr bwMode="auto">
            <a:xfrm>
              <a:off x="3393" y="1280"/>
              <a:ext cx="747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sz="400"/>
            </a:p>
          </p:txBody>
        </p:sp>
        <p:sp>
          <p:nvSpPr>
            <p:cNvPr id="10353" name="_s1032"/>
            <p:cNvSpPr>
              <a:spLocks noChangeArrowheads="1"/>
            </p:cNvSpPr>
            <p:nvPr/>
          </p:nvSpPr>
          <p:spPr bwMode="auto">
            <a:xfrm>
              <a:off x="2510" y="2809"/>
              <a:ext cx="747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sz="400"/>
            </a:p>
          </p:txBody>
        </p:sp>
        <p:sp>
          <p:nvSpPr>
            <p:cNvPr id="10354" name="_s1033"/>
            <p:cNvSpPr>
              <a:spLocks noChangeArrowheads="1"/>
            </p:cNvSpPr>
            <p:nvPr/>
          </p:nvSpPr>
          <p:spPr bwMode="auto">
            <a:xfrm>
              <a:off x="1627" y="1280"/>
              <a:ext cx="747" cy="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sz="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6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47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6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147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4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4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4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4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4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4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4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4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4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4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4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4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4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1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4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1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4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4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4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4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1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82" presetID="6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3" dur="1000" fill="hold"/>
                                        <p:tgtEl>
                                          <p:spTgt spid="147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4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2000"/>
                                        <p:tgtEl>
                                          <p:spTgt spid="1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9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1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4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5" dur="100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2000"/>
                                        <p:tgtEl>
                                          <p:spTgt spid="1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1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2" dur="1000" fill="hold"/>
                                        <p:tgtEl>
                                          <p:spTgt spid="147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5" dur="1000" fill="hold"/>
                                        <p:tgtEl>
                                          <p:spTgt spid="147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2000"/>
                                        <p:tgtEl>
                                          <p:spTgt spid="14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4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4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4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4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4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2000"/>
                                        <p:tgtEl>
                                          <p:spTgt spid="1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2000"/>
                                        <p:tgtEl>
                                          <p:spTgt spid="1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2000"/>
                                        <p:tgtEl>
                                          <p:spTgt spid="1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2000"/>
                                        <p:tgtEl>
                                          <p:spTgt spid="1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2000"/>
                                        <p:tgtEl>
                                          <p:spTgt spid="1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2000"/>
                                        <p:tgtEl>
                                          <p:spTgt spid="1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2000"/>
                                        <p:tgtEl>
                                          <p:spTgt spid="1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2000"/>
                                        <p:tgtEl>
                                          <p:spTgt spid="1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2000"/>
                                        <p:tgtEl>
                                          <p:spTgt spid="1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14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4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4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2000"/>
                                        <p:tgtEl>
                                          <p:spTgt spid="1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77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8" dur="1000" fill="hold"/>
                                        <p:tgtEl>
                                          <p:spTgt spid="147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38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1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2000"/>
                                        <p:tgtEl>
                                          <p:spTgt spid="14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 nodeType="clickPar">
                      <p:stCondLst>
                        <p:cond delay="indefinite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8" dur="indefinite"/>
                                        <p:tgtEl>
                                          <p:spTgt spid="147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9" dur="indefinite"/>
                                        <p:tgtEl>
                                          <p:spTgt spid="1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1000"/>
                                        <p:tgtEl>
                                          <p:spTgt spid="14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14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1000"/>
                                        <p:tgtEl>
                                          <p:spTgt spid="14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4" presetID="8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15" dur="1000" fill="hold"/>
                                        <p:tgtEl>
                                          <p:spTgt spid="14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0" presetID="8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1" dur="1000" fill="hold"/>
                                        <p:tgtEl>
                                          <p:spTgt spid="14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27" dur="1000" fill="hold"/>
                                        <p:tgtEl>
                                          <p:spTgt spid="14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2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3" dur="1000" fill="hold"/>
                                        <p:tgtEl>
                                          <p:spTgt spid="14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8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9" dur="1000" fill="hold"/>
                                        <p:tgtEl>
                                          <p:spTgt spid="14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4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45" dur="1000" fill="hold"/>
                                        <p:tgtEl>
                                          <p:spTgt spid="14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0" presetID="8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51" dur="1000" fill="hold"/>
                                        <p:tgtEl>
                                          <p:spTgt spid="14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6" presetID="8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57" dur="1000" fill="hold"/>
                                        <p:tgtEl>
                                          <p:spTgt spid="147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2" presetID="10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1000"/>
                                        <p:tgtEl>
                                          <p:spTgt spid="14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14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14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1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1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1000"/>
                                        <p:tgtEl>
                                          <p:spTgt spid="1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1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1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1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2000"/>
                                        <p:tgtEl>
                                          <p:spTgt spid="1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2000"/>
                                        <p:tgtEl>
                                          <p:spTgt spid="1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63" grpId="0" animBg="1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 animBg="1"/>
      <p:bldP spid="14356" grpId="0" animBg="1"/>
      <p:bldP spid="14357" grpId="0" animBg="1"/>
      <p:bldP spid="14358" grpId="0" animBg="1"/>
      <p:bldP spid="14359" grpId="0" animBg="1"/>
      <p:bldP spid="14362" grpId="0" animBg="1"/>
      <p:bldP spid="14362" grpId="1" animBg="1"/>
      <p:bldP spid="14420" grpId="0" animBg="1"/>
      <p:bldP spid="14421" grpId="0" animBg="1"/>
      <p:bldP spid="14422" grpId="0" animBg="1"/>
      <p:bldP spid="14423" grpId="0" animBg="1"/>
      <p:bldP spid="14424" grpId="0" animBg="1"/>
      <p:bldP spid="14425" grpId="0" animBg="1"/>
      <p:bldP spid="14426" grpId="0" animBg="1"/>
      <p:bldP spid="14427" grpId="0" animBg="1"/>
      <p:bldP spid="14428" grpId="0" animBg="1"/>
      <p:bldP spid="14429" grpId="0" animBg="1"/>
      <p:bldP spid="14430" grpId="0" animBg="1"/>
      <p:bldP spid="14431" grpId="0" animBg="1"/>
      <p:bldP spid="14757" grpId="0" animBg="1"/>
      <p:bldP spid="14757" grpId="1" animBg="1"/>
      <p:bldP spid="14757" grpId="2" animBg="1"/>
      <p:bldP spid="14757" grpId="3" animBg="1"/>
      <p:bldP spid="14759" grpId="0" animBg="1"/>
      <p:bldP spid="14759" grpId="1" animBg="1"/>
      <p:bldP spid="14760" grpId="0" animBg="1"/>
      <p:bldP spid="14760" grpId="1" animBg="1"/>
      <p:bldP spid="14761" grpId="0" animBg="1"/>
      <p:bldP spid="14761" grpId="1" animBg="1"/>
      <p:bldP spid="14765" grpId="0" animBg="1"/>
      <p:bldP spid="14765" grpId="1" animBg="1"/>
      <p:bldP spid="14766" grpId="0" animBg="1"/>
      <p:bldP spid="14766" grpId="1" animBg="1"/>
      <p:bldP spid="14767" grpId="0" animBg="1"/>
      <p:bldP spid="14767" grpId="1" animBg="1"/>
      <p:bldP spid="14770" grpId="0" animBg="1"/>
      <p:bldP spid="14782" grpId="0" animBg="1"/>
      <p:bldP spid="14783" grpId="0" animBg="1"/>
      <p:bldP spid="14784" grpId="0" animBg="1"/>
      <p:bldP spid="14784" grpId="1" animBg="1"/>
      <p:bldP spid="14787" grpId="0"/>
      <p:bldP spid="14785" grpId="0"/>
      <p:bldP spid="14786" grpId="0"/>
      <p:bldP spid="14762" grpId="0"/>
      <p:bldP spid="14762" grpId="1"/>
      <p:bldP spid="14763" grpId="0"/>
      <p:bldP spid="14763" grpId="1"/>
      <p:bldP spid="14764" grpId="0"/>
      <p:bldP spid="14764" grpId="1"/>
      <p:bldP spid="14768" grpId="0"/>
      <p:bldP spid="14769" grpId="0"/>
      <p:bldP spid="14769" grpId="1"/>
      <p:bldP spid="14796" grpId="0" animBg="1"/>
      <p:bldP spid="14796" grpId="1" animBg="1"/>
      <p:bldP spid="14796" grpId="2" animBg="1"/>
      <p:bldDgm spid="14789" grpId="0"/>
      <p:bldDgm spid="14789" grpId="1"/>
      <p:bldDgm spid="14789" grpId="2"/>
      <p:bldDgm spid="14789" grpId="3"/>
      <p:bldDgm spid="14789" grpId="4"/>
      <p:bldDgm spid="14789" grpId="5"/>
      <p:bldDgm spid="14789" grpId="6"/>
      <p:bldDgm spid="14789" grpId="7"/>
      <p:bldDgm spid="14789" grpId="8"/>
      <p:bldDgm spid="14789" grpId="9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450850"/>
            <a:ext cx="8913813" cy="914400"/>
          </a:xfrm>
        </p:spPr>
        <p:txBody>
          <a:bodyPr/>
          <a:lstStyle/>
          <a:p>
            <a:pPr eaLnBrk="1" hangingPunct="1"/>
            <a:r>
              <a:rPr lang="en-US" smtClean="0"/>
              <a:t>Parameter tuning example</a:t>
            </a:r>
          </a:p>
        </p:txBody>
      </p:sp>
      <p:sp>
        <p:nvSpPr>
          <p:cNvPr id="14339" name="Rectangle 6"/>
          <p:cNvSpPr>
            <a:spLocks noGrp="1"/>
          </p:cNvSpPr>
          <p:nvPr>
            <p:ph sz="quarter" idx="4294967295"/>
          </p:nvPr>
        </p:nvSpPr>
        <p:spPr>
          <a:xfrm>
            <a:off x="5006975" y="2906713"/>
            <a:ext cx="4137025" cy="2484437"/>
          </a:xfrm>
        </p:spPr>
        <p:txBody>
          <a:bodyPr/>
          <a:lstStyle/>
          <a:p>
            <a:pPr lvl="1" eaLnBrk="1" hangingPunct="1"/>
            <a:r>
              <a:rPr lang="en-US" sz="1400" smtClean="0"/>
              <a:t>a) RBF network, iris.arff (4 attributes, 150 instances, classification)</a:t>
            </a:r>
          </a:p>
          <a:p>
            <a:pPr lvl="1" eaLnBrk="1" hangingPunct="1"/>
            <a:r>
              <a:rPr lang="en-US" sz="1400" smtClean="0"/>
              <a:t>b) RBF network, machine.arff dataset (9 attributes, 209 instances, regression)</a:t>
            </a:r>
          </a:p>
          <a:p>
            <a:pPr lvl="1" eaLnBrk="1" hangingPunct="1"/>
            <a:r>
              <a:rPr lang="en-US" sz="1400" smtClean="0"/>
              <a:t>c) RBF network, car.arff (6 attributes, 1728 instances, classification</a:t>
            </a:r>
          </a:p>
          <a:p>
            <a:pPr lvl="1" eaLnBrk="1" hangingPunct="1"/>
            <a:r>
              <a:rPr lang="en-US" sz="1400" smtClean="0"/>
              <a:t>d) RBF network, wine.arff (13 attributes, 178 instances, regression)</a:t>
            </a:r>
          </a:p>
        </p:txBody>
      </p:sp>
      <p:pic>
        <p:nvPicPr>
          <p:cNvPr id="14340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9588"/>
            <a:ext cx="5429250" cy="4718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2065338" y="2655888"/>
            <a:ext cx="350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4773613" y="2722563"/>
            <a:ext cx="350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2081213" y="4949825"/>
            <a:ext cx="350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4760913" y="5014913"/>
            <a:ext cx="350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entury Gothic" panose="020B0502020202020204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8470"/>
            <a:ext cx="8913813" cy="914400"/>
          </a:xfrm>
        </p:spPr>
        <p:txBody>
          <a:bodyPr/>
          <a:lstStyle/>
          <a:p>
            <a:r>
              <a:rPr lang="en-US" dirty="0" smtClean="0"/>
              <a:t>No Free Lunch for Supervised Machine Learning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172" y="2552431"/>
            <a:ext cx="7610475" cy="3670300"/>
          </a:xfrm>
        </p:spPr>
        <p:txBody>
          <a:bodyPr/>
          <a:lstStyle/>
          <a:p>
            <a:r>
              <a:rPr lang="en-US" dirty="0" err="1" smtClean="0"/>
              <a:t>Wolpert</a:t>
            </a:r>
            <a:r>
              <a:rPr lang="en-US" dirty="0" smtClean="0"/>
              <a:t> (1996) shows that in a noise-free scenario where the loss function is the misclassification rate, if one is interested in off-training-set error, then there are no a priori distinctions between learning algorithms.</a:t>
            </a:r>
          </a:p>
          <a:p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moc</a:t>
            </a:r>
            <a:r>
              <a:rPr lang="en-US" dirty="0" smtClean="0"/>
              <a:t> </a:t>
            </a:r>
            <a:r>
              <a:rPr lang="en-US" dirty="0" err="1" smtClean="0"/>
              <a:t>negativ</a:t>
            </a:r>
            <a:r>
              <a:rPr lang="cs-CZ" dirty="0" smtClean="0"/>
              <a:t>ní výsledek to je?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1526876" y="450298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Nevíme!</a:t>
            </a: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33186323"/>
              </p:ext>
            </p:extLst>
          </p:nvPr>
        </p:nvGraphicFramePr>
        <p:xfrm>
          <a:off x="3232430" y="4502989"/>
          <a:ext cx="2406769" cy="205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00453" y="49831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Metau</a:t>
            </a:r>
            <a:r>
              <a:rPr lang="cs-CZ" dirty="0" smtClean="0"/>
              <a:t>čení</a:t>
            </a:r>
            <a:r>
              <a:rPr lang="en-US" dirty="0" smtClean="0"/>
              <a:t>	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 se, jak se učit</a:t>
            </a:r>
          </a:p>
          <a:p>
            <a:r>
              <a:rPr lang="cs-CZ" dirty="0" smtClean="0"/>
              <a:t>Metalearning is the study of principled methods </a:t>
            </a:r>
            <a:r>
              <a:rPr lang="cs-CZ" dirty="0" smtClean="0"/>
              <a:t>that exploit </a:t>
            </a:r>
            <a:r>
              <a:rPr lang="cs-CZ" dirty="0" smtClean="0"/>
              <a:t>metaknowledge to obtain efficient models and solutions by adapting machine learning and data mining processs</a:t>
            </a:r>
          </a:p>
          <a:p>
            <a:pPr lvl="1"/>
            <a:r>
              <a:rPr lang="cs-CZ" dirty="0" smtClean="0"/>
              <a:t>Doporučování algoritmů</a:t>
            </a:r>
          </a:p>
          <a:p>
            <a:pPr lvl="1"/>
            <a:r>
              <a:rPr lang="cs-CZ" dirty="0" smtClean="0"/>
              <a:t>Doporučování parametrů</a:t>
            </a:r>
          </a:p>
          <a:p>
            <a:pPr lvl="1"/>
            <a:r>
              <a:rPr lang="cs-CZ" dirty="0" smtClean="0"/>
              <a:t>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6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983917" y="2194466"/>
            <a:ext cx="1986949" cy="439233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Rounded Rectangle 2"/>
          <p:cNvSpPr/>
          <p:nvPr/>
        </p:nvSpPr>
        <p:spPr>
          <a:xfrm>
            <a:off x="77640" y="2194466"/>
            <a:ext cx="6714681" cy="43923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481422"/>
            <a:ext cx="9083351" cy="64781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300"/>
              <a:t>Třída III.C</a:t>
            </a:r>
            <a:endParaRPr lang="cs-CZ" sz="3300" dirty="0"/>
          </a:p>
        </p:txBody>
      </p:sp>
      <p:sp>
        <p:nvSpPr>
          <p:cNvPr id="6" name="Oval Callout 5"/>
          <p:cNvSpPr/>
          <p:nvPr/>
        </p:nvSpPr>
        <p:spPr>
          <a:xfrm>
            <a:off x="4045790" y="2985741"/>
            <a:ext cx="2587924" cy="1270632"/>
          </a:xfrm>
          <a:prstGeom prst="wedgeEllipseCallout">
            <a:avLst>
              <a:gd name="adj1" fmla="val -67928"/>
              <a:gd name="adj2" fmla="val 73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„Umím všechna hlavní města!“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3900463" y="4423429"/>
            <a:ext cx="2621108" cy="1000892"/>
          </a:xfrm>
          <a:prstGeom prst="wedgeEllipseCallout">
            <a:avLst>
              <a:gd name="adj1" fmla="val -55555"/>
              <a:gd name="adj2" fmla="val -4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 „Matematika je hračka!“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Once upon a time ...</a:t>
            </a:r>
            <a:endParaRPr lang="cs-CZ" dirty="0"/>
          </a:p>
        </p:txBody>
      </p:sp>
      <p:pic>
        <p:nvPicPr>
          <p:cNvPr id="10" name="Picture 2" descr="http://images.clipartpanda.com/classroom-clip-art-teacher-at-smartboard-teaching-cl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01" y="3955880"/>
            <a:ext cx="2543001" cy="17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214339" y="2815893"/>
            <a:ext cx="4416723" cy="970297"/>
          </a:xfrm>
          <a:prstGeom prst="wedgeEllipseCallout">
            <a:avLst>
              <a:gd name="adj1" fmla="val -16871"/>
              <a:gd name="adj2" fmla="val 83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„Znám skvěle všechny své žáky!“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904" y="3326154"/>
            <a:ext cx="1800225" cy="23717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96379" y="285537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Štastný konec?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0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476445" y="4250377"/>
            <a:ext cx="5437368" cy="25016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Rounded Rectangle 1"/>
          <p:cNvSpPr/>
          <p:nvPr/>
        </p:nvSpPr>
        <p:spPr>
          <a:xfrm>
            <a:off x="3545457" y="2198185"/>
            <a:ext cx="5368356" cy="196443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800" y="3009510"/>
            <a:ext cx="1143000" cy="1135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565" y="5534245"/>
            <a:ext cx="1193006" cy="1193006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4431028" y="2259518"/>
            <a:ext cx="3203351" cy="863242"/>
          </a:xfrm>
          <a:prstGeom prst="wedgeEllipseCallout">
            <a:avLst>
              <a:gd name="adj1" fmla="val -27500"/>
              <a:gd name="adj2" fmla="val 75403"/>
            </a:avLst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Již rok jsem nevykázal žádnou práci </a:t>
            </a:r>
            <a:r>
              <a:rPr lang="cs-CZ" dirty="0" smtClean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4748412" y="4322454"/>
            <a:ext cx="4002659" cy="1301964"/>
          </a:xfrm>
          <a:prstGeom prst="wedgeEllipseCallout">
            <a:avLst>
              <a:gd name="adj1" fmla="val -43798"/>
              <a:gd name="adj2" fmla="val 7154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Už vím! Vymyslíme nový předmět, uspořádáme olympiádu a já budu předseda komise!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05" y="2198184"/>
            <a:ext cx="2495550" cy="38195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Meanwhile ...</a:t>
            </a:r>
            <a:endParaRPr lang="cs-CZ" dirty="0"/>
          </a:p>
        </p:txBody>
      </p:sp>
      <p:sp>
        <p:nvSpPr>
          <p:cNvPr id="16" name="Rounded Rectangle 15"/>
          <p:cNvSpPr/>
          <p:nvPr/>
        </p:nvSpPr>
        <p:spPr>
          <a:xfrm>
            <a:off x="3573278" y="4481351"/>
            <a:ext cx="1078302" cy="9851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4" name="Picture 2" descr="http://ultimatecityfitness.com/wp-content/uploads/2012/01/lightbul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99" y="4610396"/>
            <a:ext cx="565853" cy="66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6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Koho poslat na Olympiádu?</a:t>
            </a:r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>
            <a:off x="536613" y="2326593"/>
            <a:ext cx="3125755" cy="4458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Osnova nového předmětu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287" y="3091212"/>
            <a:ext cx="804828" cy="804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87" y="4073237"/>
            <a:ext cx="804828" cy="790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26" y="5042890"/>
            <a:ext cx="2918679" cy="1595323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00638054"/>
              </p:ext>
            </p:extLst>
          </p:nvPr>
        </p:nvGraphicFramePr>
        <p:xfrm>
          <a:off x="4338938" y="2797359"/>
          <a:ext cx="4574875" cy="241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87329" y="232659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Průměr známek:</a:t>
            </a:r>
            <a:endParaRPr lang="cs-CZ" dirty="0"/>
          </a:p>
        </p:txBody>
      </p:sp>
      <p:sp>
        <p:nvSpPr>
          <p:cNvPr id="12" name="Right Arrow 11"/>
          <p:cNvSpPr/>
          <p:nvPr/>
        </p:nvSpPr>
        <p:spPr>
          <a:xfrm>
            <a:off x="3967702" y="615358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Down Arrow 12"/>
          <p:cNvSpPr/>
          <p:nvPr/>
        </p:nvSpPr>
        <p:spPr>
          <a:xfrm>
            <a:off x="4983731" y="5287993"/>
            <a:ext cx="484632" cy="6326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226047" y="6153581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Martin 2. Klára 3. ....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3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 smtClean="0"/>
              <a:t>Zpět k metaučení</a:t>
            </a:r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4930775" y="5086350"/>
            <a:ext cx="144463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5722938" y="5518150"/>
            <a:ext cx="144462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5867400" y="5086350"/>
            <a:ext cx="144463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7235825" y="5734050"/>
            <a:ext cx="144463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6154738" y="4725988"/>
            <a:ext cx="144462" cy="1444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6802438" y="5230813"/>
            <a:ext cx="144462" cy="1444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6083300" y="5805488"/>
            <a:ext cx="144463" cy="1444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1114425" y="2638425"/>
            <a:ext cx="144463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2193925" y="2854325"/>
            <a:ext cx="144463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2986088" y="2781300"/>
            <a:ext cx="144462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auto">
          <a:xfrm>
            <a:off x="1762125" y="3286125"/>
            <a:ext cx="144463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2554288" y="3430588"/>
            <a:ext cx="144462" cy="1444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16" name="AutoShape 44"/>
          <p:cNvSpPr>
            <a:spLocks noChangeArrowheads="1"/>
          </p:cNvSpPr>
          <p:nvPr/>
        </p:nvSpPr>
        <p:spPr bwMode="auto">
          <a:xfrm>
            <a:off x="1401763" y="4005263"/>
            <a:ext cx="144462" cy="1444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17" name="AutoShape 45"/>
          <p:cNvSpPr>
            <a:spLocks noChangeArrowheads="1"/>
          </p:cNvSpPr>
          <p:nvPr/>
        </p:nvSpPr>
        <p:spPr bwMode="auto">
          <a:xfrm>
            <a:off x="1906588" y="3862388"/>
            <a:ext cx="144462" cy="1444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18" name="AutoShape 46"/>
          <p:cNvSpPr>
            <a:spLocks noChangeArrowheads="1"/>
          </p:cNvSpPr>
          <p:nvPr/>
        </p:nvSpPr>
        <p:spPr bwMode="auto">
          <a:xfrm>
            <a:off x="3059113" y="4149725"/>
            <a:ext cx="144462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19" name="AutoShape 47"/>
          <p:cNvSpPr>
            <a:spLocks noChangeArrowheads="1"/>
          </p:cNvSpPr>
          <p:nvPr/>
        </p:nvSpPr>
        <p:spPr bwMode="auto">
          <a:xfrm>
            <a:off x="1906588" y="4654550"/>
            <a:ext cx="144462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20" name="AutoShape 48"/>
          <p:cNvSpPr>
            <a:spLocks noChangeArrowheads="1"/>
          </p:cNvSpPr>
          <p:nvPr/>
        </p:nvSpPr>
        <p:spPr bwMode="auto">
          <a:xfrm>
            <a:off x="2627313" y="4797425"/>
            <a:ext cx="144462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21" name="AutoShape 49"/>
          <p:cNvSpPr>
            <a:spLocks noChangeArrowheads="1"/>
          </p:cNvSpPr>
          <p:nvPr/>
        </p:nvSpPr>
        <p:spPr bwMode="auto">
          <a:xfrm>
            <a:off x="2122488" y="5446713"/>
            <a:ext cx="144462" cy="1444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22" name="AutoShape 50"/>
          <p:cNvSpPr>
            <a:spLocks noChangeArrowheads="1"/>
          </p:cNvSpPr>
          <p:nvPr/>
        </p:nvSpPr>
        <p:spPr bwMode="auto">
          <a:xfrm>
            <a:off x="1401763" y="5302250"/>
            <a:ext cx="144462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23" name="AutoShape 51"/>
          <p:cNvSpPr>
            <a:spLocks noChangeArrowheads="1"/>
          </p:cNvSpPr>
          <p:nvPr/>
        </p:nvSpPr>
        <p:spPr bwMode="auto">
          <a:xfrm>
            <a:off x="3059113" y="5230813"/>
            <a:ext cx="144462" cy="1444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24" name="AutoShape 52"/>
          <p:cNvSpPr>
            <a:spLocks noChangeArrowheads="1"/>
          </p:cNvSpPr>
          <p:nvPr/>
        </p:nvSpPr>
        <p:spPr bwMode="auto">
          <a:xfrm>
            <a:off x="3778250" y="5589588"/>
            <a:ext cx="144463" cy="1444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25" name="AutoShape 53"/>
          <p:cNvSpPr>
            <a:spLocks noChangeArrowheads="1"/>
          </p:cNvSpPr>
          <p:nvPr/>
        </p:nvSpPr>
        <p:spPr bwMode="auto">
          <a:xfrm>
            <a:off x="3922713" y="6165850"/>
            <a:ext cx="144462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26" name="AutoShape 54"/>
          <p:cNvSpPr>
            <a:spLocks noChangeArrowheads="1"/>
          </p:cNvSpPr>
          <p:nvPr/>
        </p:nvSpPr>
        <p:spPr bwMode="auto">
          <a:xfrm>
            <a:off x="4859338" y="2565400"/>
            <a:ext cx="144462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27" name="AutoShape 55"/>
          <p:cNvSpPr>
            <a:spLocks noChangeArrowheads="1"/>
          </p:cNvSpPr>
          <p:nvPr/>
        </p:nvSpPr>
        <p:spPr bwMode="auto">
          <a:xfrm>
            <a:off x="2122488" y="4870450"/>
            <a:ext cx="144462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28" name="AutoShape 56"/>
          <p:cNvSpPr>
            <a:spLocks noChangeArrowheads="1"/>
          </p:cNvSpPr>
          <p:nvPr/>
        </p:nvSpPr>
        <p:spPr bwMode="auto">
          <a:xfrm>
            <a:off x="3922713" y="3213100"/>
            <a:ext cx="144462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29" name="AutoShape 57"/>
          <p:cNvSpPr>
            <a:spLocks noChangeArrowheads="1"/>
          </p:cNvSpPr>
          <p:nvPr/>
        </p:nvSpPr>
        <p:spPr bwMode="auto">
          <a:xfrm>
            <a:off x="5867400" y="2781300"/>
            <a:ext cx="144463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30" name="AutoShape 58"/>
          <p:cNvSpPr>
            <a:spLocks noChangeArrowheads="1"/>
          </p:cNvSpPr>
          <p:nvPr/>
        </p:nvSpPr>
        <p:spPr bwMode="auto">
          <a:xfrm>
            <a:off x="6515100" y="2781300"/>
            <a:ext cx="144463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31" name="AutoShape 59"/>
          <p:cNvSpPr>
            <a:spLocks noChangeArrowheads="1"/>
          </p:cNvSpPr>
          <p:nvPr/>
        </p:nvSpPr>
        <p:spPr bwMode="auto">
          <a:xfrm>
            <a:off x="5362575" y="3430588"/>
            <a:ext cx="144463" cy="1444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32" name="AutoShape 60"/>
          <p:cNvSpPr>
            <a:spLocks noChangeArrowheads="1"/>
          </p:cNvSpPr>
          <p:nvPr/>
        </p:nvSpPr>
        <p:spPr bwMode="auto">
          <a:xfrm>
            <a:off x="6370638" y="3357563"/>
            <a:ext cx="144462" cy="1444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33" name="AutoShape 61"/>
          <p:cNvSpPr>
            <a:spLocks noChangeArrowheads="1"/>
          </p:cNvSpPr>
          <p:nvPr/>
        </p:nvSpPr>
        <p:spPr bwMode="auto">
          <a:xfrm>
            <a:off x="7307263" y="3646488"/>
            <a:ext cx="144462" cy="144462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34" name="AutoShape 62"/>
          <p:cNvSpPr>
            <a:spLocks noChangeArrowheads="1"/>
          </p:cNvSpPr>
          <p:nvPr/>
        </p:nvSpPr>
        <p:spPr bwMode="auto">
          <a:xfrm>
            <a:off x="7883525" y="3286125"/>
            <a:ext cx="144463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35" name="AutoShape 63"/>
          <p:cNvSpPr>
            <a:spLocks noChangeArrowheads="1"/>
          </p:cNvSpPr>
          <p:nvPr/>
        </p:nvSpPr>
        <p:spPr bwMode="auto">
          <a:xfrm>
            <a:off x="5002213" y="2854325"/>
            <a:ext cx="144462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36" name="AutoShape 64"/>
          <p:cNvSpPr>
            <a:spLocks noChangeArrowheads="1"/>
          </p:cNvSpPr>
          <p:nvPr/>
        </p:nvSpPr>
        <p:spPr bwMode="auto">
          <a:xfrm>
            <a:off x="5794375" y="3933825"/>
            <a:ext cx="144463" cy="1444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38" name="Text Box 66"/>
          <p:cNvSpPr txBox="1">
            <a:spLocks noChangeArrowheads="1"/>
          </p:cNvSpPr>
          <p:nvPr/>
        </p:nvSpPr>
        <p:spPr bwMode="auto">
          <a:xfrm>
            <a:off x="2330450" y="1684338"/>
            <a:ext cx="1060450" cy="37623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C0C0C0"/>
                </a:solidFill>
              </a:rPr>
              <a:t>Training</a:t>
            </a:r>
            <a:endParaRPr lang="cs-CZ">
              <a:solidFill>
                <a:srgbClr val="C0C0C0"/>
              </a:solidFill>
            </a:endParaRPr>
          </a:p>
        </p:txBody>
      </p:sp>
      <p:sp>
        <p:nvSpPr>
          <p:cNvPr id="3139" name="Text Box 67"/>
          <p:cNvSpPr txBox="1">
            <a:spLocks noChangeArrowheads="1"/>
          </p:cNvSpPr>
          <p:nvPr/>
        </p:nvSpPr>
        <p:spPr bwMode="auto">
          <a:xfrm>
            <a:off x="3887788" y="1684338"/>
            <a:ext cx="1474787" cy="37623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C0C0C0"/>
                </a:solidFill>
              </a:rPr>
              <a:t>New dataset</a:t>
            </a:r>
            <a:endParaRPr lang="cs-CZ">
              <a:solidFill>
                <a:srgbClr val="C0C0C0"/>
              </a:solidFill>
            </a:endParaRPr>
          </a:p>
        </p:txBody>
      </p:sp>
      <p:sp>
        <p:nvSpPr>
          <p:cNvPr id="3140" name="Text Box 68"/>
          <p:cNvSpPr txBox="1">
            <a:spLocks noChangeArrowheads="1"/>
          </p:cNvSpPr>
          <p:nvPr/>
        </p:nvSpPr>
        <p:spPr bwMode="auto">
          <a:xfrm>
            <a:off x="5859463" y="1684338"/>
            <a:ext cx="1166812" cy="37623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C0C0C0"/>
                </a:solidFill>
              </a:rPr>
              <a:t>Zooming</a:t>
            </a:r>
            <a:endParaRPr lang="cs-CZ">
              <a:solidFill>
                <a:srgbClr val="C0C0C0"/>
              </a:solidFill>
            </a:endParaRPr>
          </a:p>
        </p:txBody>
      </p:sp>
      <p:sp>
        <p:nvSpPr>
          <p:cNvPr id="3141" name="Text Box 69"/>
          <p:cNvSpPr txBox="1">
            <a:spLocks noChangeArrowheads="1"/>
          </p:cNvSpPr>
          <p:nvPr/>
        </p:nvSpPr>
        <p:spPr bwMode="auto">
          <a:xfrm>
            <a:off x="7524750" y="1684338"/>
            <a:ext cx="1079500" cy="37623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C0C0C0"/>
                </a:solidFill>
              </a:rPr>
              <a:t>Ranking</a:t>
            </a:r>
            <a:endParaRPr lang="cs-CZ">
              <a:solidFill>
                <a:srgbClr val="C0C0C0"/>
              </a:solidFill>
            </a:endParaRPr>
          </a:p>
        </p:txBody>
      </p:sp>
      <p:cxnSp>
        <p:nvCxnSpPr>
          <p:cNvPr id="3142" name="AutoShape 70"/>
          <p:cNvCxnSpPr>
            <a:cxnSpLocks noChangeShapeType="1"/>
            <a:stCxn id="3138" idx="3"/>
            <a:endCxn id="3139" idx="1"/>
          </p:cNvCxnSpPr>
          <p:nvPr/>
        </p:nvCxnSpPr>
        <p:spPr bwMode="auto">
          <a:xfrm>
            <a:off x="3390900" y="1873250"/>
            <a:ext cx="496888" cy="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43" name="AutoShape 71"/>
          <p:cNvCxnSpPr>
            <a:cxnSpLocks noChangeShapeType="1"/>
            <a:stCxn id="3139" idx="3"/>
            <a:endCxn id="3140" idx="1"/>
          </p:cNvCxnSpPr>
          <p:nvPr/>
        </p:nvCxnSpPr>
        <p:spPr bwMode="auto">
          <a:xfrm>
            <a:off x="5362575" y="1873250"/>
            <a:ext cx="496888" cy="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44" name="AutoShape 72"/>
          <p:cNvCxnSpPr>
            <a:cxnSpLocks noChangeShapeType="1"/>
            <a:stCxn id="3140" idx="3"/>
            <a:endCxn id="3141" idx="1"/>
          </p:cNvCxnSpPr>
          <p:nvPr/>
        </p:nvCxnSpPr>
        <p:spPr bwMode="auto">
          <a:xfrm>
            <a:off x="7026275" y="1873250"/>
            <a:ext cx="498475" cy="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7" name="Text Box 73"/>
          <p:cNvSpPr txBox="1">
            <a:spLocks noChangeArrowheads="1"/>
          </p:cNvSpPr>
          <p:nvPr/>
        </p:nvSpPr>
        <p:spPr bwMode="auto">
          <a:xfrm>
            <a:off x="684213" y="1684338"/>
            <a:ext cx="11493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Datasets</a:t>
            </a:r>
            <a:endParaRPr lang="cs-CZ"/>
          </a:p>
        </p:txBody>
      </p:sp>
      <p:cxnSp>
        <p:nvCxnSpPr>
          <p:cNvPr id="3146" name="AutoShape 74"/>
          <p:cNvCxnSpPr>
            <a:cxnSpLocks noChangeShapeType="1"/>
            <a:stCxn id="11307" idx="3"/>
            <a:endCxn id="3138" idx="1"/>
          </p:cNvCxnSpPr>
          <p:nvPr/>
        </p:nvCxnSpPr>
        <p:spPr bwMode="auto">
          <a:xfrm>
            <a:off x="1833563" y="1873250"/>
            <a:ext cx="496887" cy="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/>
            <a:tailEnd type="arrow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4716463" y="4005263"/>
            <a:ext cx="144462" cy="144462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50" name="Oval 78"/>
          <p:cNvSpPr>
            <a:spLocks noChangeArrowheads="1"/>
          </p:cNvSpPr>
          <p:nvPr/>
        </p:nvSpPr>
        <p:spPr bwMode="auto">
          <a:xfrm>
            <a:off x="3324225" y="2278063"/>
            <a:ext cx="5110163" cy="2374900"/>
          </a:xfrm>
          <a:prstGeom prst="ellips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130175" y="4340225"/>
            <a:ext cx="1133475" cy="809625"/>
          </a:xfrm>
          <a:prstGeom prst="wedgeRectCallout">
            <a:avLst>
              <a:gd name="adj1" fmla="val 34736"/>
              <a:gd name="adj2" fmla="val -1205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900"/>
              <a:t>1. Multilayer Perceptron</a:t>
            </a:r>
          </a:p>
          <a:p>
            <a:pPr eaLnBrk="1" hangingPunct="1"/>
            <a:r>
              <a:rPr lang="en-US" sz="900"/>
              <a:t>2. RBF Network</a:t>
            </a:r>
          </a:p>
          <a:p>
            <a:pPr eaLnBrk="1" hangingPunct="1"/>
            <a:r>
              <a:rPr lang="en-US" sz="900"/>
              <a:t>3. Regression</a:t>
            </a:r>
          </a:p>
          <a:p>
            <a:pPr eaLnBrk="1" hangingPunct="1"/>
            <a:r>
              <a:rPr lang="en-US" sz="900"/>
              <a:t>…</a:t>
            </a:r>
          </a:p>
          <a:p>
            <a:pPr eaLnBrk="1" hangingPunct="1">
              <a:buFontTx/>
              <a:buChar char="•"/>
            </a:pPr>
            <a:endParaRPr lang="cs-CZ" sz="900"/>
          </a:p>
        </p:txBody>
      </p:sp>
      <p:sp>
        <p:nvSpPr>
          <p:cNvPr id="3156" name="AutoShape 84"/>
          <p:cNvSpPr>
            <a:spLocks noChangeArrowheads="1"/>
          </p:cNvSpPr>
          <p:nvPr/>
        </p:nvSpPr>
        <p:spPr bwMode="auto">
          <a:xfrm>
            <a:off x="193675" y="2228850"/>
            <a:ext cx="1133475" cy="784225"/>
          </a:xfrm>
          <a:prstGeom prst="wedgeRectCallout">
            <a:avLst>
              <a:gd name="adj1" fmla="val 111065"/>
              <a:gd name="adj2" fmla="val 5222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900"/>
              <a:t>1. RBF Network</a:t>
            </a:r>
          </a:p>
          <a:p>
            <a:pPr eaLnBrk="1" hangingPunct="1"/>
            <a:r>
              <a:rPr lang="en-US" sz="900"/>
              <a:t>2. Multilayer Perceptron</a:t>
            </a:r>
          </a:p>
          <a:p>
            <a:pPr eaLnBrk="1" hangingPunct="1"/>
            <a:r>
              <a:rPr lang="en-US" sz="900"/>
              <a:t>3. Regression</a:t>
            </a:r>
          </a:p>
          <a:p>
            <a:pPr eaLnBrk="1" hangingPunct="1"/>
            <a:r>
              <a:rPr lang="en-US" sz="900"/>
              <a:t>…</a:t>
            </a:r>
          </a:p>
          <a:p>
            <a:pPr eaLnBrk="1" hangingPunct="1">
              <a:buFontTx/>
              <a:buChar char="•"/>
            </a:pPr>
            <a:endParaRPr lang="cs-CZ" sz="900"/>
          </a:p>
        </p:txBody>
      </p:sp>
      <p:sp>
        <p:nvSpPr>
          <p:cNvPr id="3157" name="AutoShape 85"/>
          <p:cNvSpPr>
            <a:spLocks noChangeArrowheads="1"/>
          </p:cNvSpPr>
          <p:nvPr/>
        </p:nvSpPr>
        <p:spPr bwMode="auto">
          <a:xfrm>
            <a:off x="2198688" y="2436813"/>
            <a:ext cx="1133475" cy="631825"/>
          </a:xfrm>
          <a:prstGeom prst="wedgeRectCallout">
            <a:avLst>
              <a:gd name="adj1" fmla="val -47477"/>
              <a:gd name="adj2" fmla="val 9095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900"/>
              <a:t>1. RBF Network</a:t>
            </a:r>
          </a:p>
          <a:p>
            <a:pPr eaLnBrk="1" hangingPunct="1"/>
            <a:r>
              <a:rPr lang="en-US" sz="900"/>
              <a:t>2. Naïve Bayes</a:t>
            </a:r>
          </a:p>
          <a:p>
            <a:pPr eaLnBrk="1" hangingPunct="1"/>
            <a:r>
              <a:rPr lang="en-US" sz="900"/>
              <a:t>3. Regression</a:t>
            </a:r>
          </a:p>
          <a:p>
            <a:pPr eaLnBrk="1" hangingPunct="1"/>
            <a:r>
              <a:rPr lang="en-US" sz="900"/>
              <a:t>…</a:t>
            </a:r>
          </a:p>
          <a:p>
            <a:pPr eaLnBrk="1" hangingPunct="1">
              <a:buFontTx/>
              <a:buChar char="•"/>
            </a:pPr>
            <a:endParaRPr lang="cs-CZ" sz="900"/>
          </a:p>
        </p:txBody>
      </p:sp>
      <p:sp>
        <p:nvSpPr>
          <p:cNvPr id="3158" name="AutoShape 86"/>
          <p:cNvSpPr>
            <a:spLocks noChangeArrowheads="1"/>
          </p:cNvSpPr>
          <p:nvPr/>
        </p:nvSpPr>
        <p:spPr bwMode="auto">
          <a:xfrm>
            <a:off x="5934075" y="4152900"/>
            <a:ext cx="1133475" cy="777875"/>
          </a:xfrm>
          <a:prstGeom prst="wedgeRectCallout">
            <a:avLst>
              <a:gd name="adj1" fmla="val -22551"/>
              <a:gd name="adj2" fmla="val -9346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900"/>
              <a:t>1. RBF Network</a:t>
            </a:r>
          </a:p>
          <a:p>
            <a:pPr eaLnBrk="1" hangingPunct="1"/>
            <a:r>
              <a:rPr lang="en-US" sz="900"/>
              <a:t>2. Decision Tree</a:t>
            </a:r>
          </a:p>
          <a:p>
            <a:pPr eaLnBrk="1" hangingPunct="1"/>
            <a:r>
              <a:rPr lang="en-US" sz="900"/>
              <a:t>3. Multilayer Perceptron</a:t>
            </a:r>
          </a:p>
          <a:p>
            <a:pPr eaLnBrk="1" hangingPunct="1"/>
            <a:r>
              <a:rPr lang="en-US" sz="900"/>
              <a:t>…</a:t>
            </a:r>
          </a:p>
          <a:p>
            <a:pPr eaLnBrk="1" hangingPunct="1">
              <a:buFontTx/>
              <a:buChar char="•"/>
            </a:pPr>
            <a:endParaRPr lang="cs-CZ" sz="900"/>
          </a:p>
        </p:txBody>
      </p:sp>
      <p:sp>
        <p:nvSpPr>
          <p:cNvPr id="3159" name="AutoShape 87"/>
          <p:cNvSpPr>
            <a:spLocks noChangeArrowheads="1"/>
          </p:cNvSpPr>
          <p:nvPr/>
        </p:nvSpPr>
        <p:spPr bwMode="auto">
          <a:xfrm>
            <a:off x="5319713" y="5219700"/>
            <a:ext cx="1133475" cy="785813"/>
          </a:xfrm>
          <a:prstGeom prst="wedgeRectCallout">
            <a:avLst>
              <a:gd name="adj1" fmla="val -16528"/>
              <a:gd name="adj2" fmla="val -19606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900"/>
              <a:t>1. RBF Network</a:t>
            </a:r>
          </a:p>
          <a:p>
            <a:pPr eaLnBrk="1" hangingPunct="1"/>
            <a:r>
              <a:rPr lang="en-US" sz="900"/>
              <a:t>2. Multilayer Perceptron</a:t>
            </a:r>
          </a:p>
          <a:p>
            <a:pPr eaLnBrk="1" hangingPunct="1"/>
            <a:r>
              <a:rPr lang="en-US" sz="900"/>
              <a:t>3. Naïve Bayes</a:t>
            </a:r>
          </a:p>
          <a:p>
            <a:pPr eaLnBrk="1" hangingPunct="1"/>
            <a:r>
              <a:rPr lang="en-US" sz="900"/>
              <a:t>…</a:t>
            </a:r>
          </a:p>
          <a:p>
            <a:pPr eaLnBrk="1" hangingPunct="1">
              <a:buFontTx/>
              <a:buChar char="•"/>
            </a:pPr>
            <a:endParaRPr lang="cs-CZ" sz="900"/>
          </a:p>
        </p:txBody>
      </p:sp>
      <p:sp>
        <p:nvSpPr>
          <p:cNvPr id="3160" name="AutoShape 88"/>
          <p:cNvSpPr>
            <a:spLocks noChangeArrowheads="1"/>
          </p:cNvSpPr>
          <p:nvPr/>
        </p:nvSpPr>
        <p:spPr bwMode="auto">
          <a:xfrm>
            <a:off x="2798763" y="5380038"/>
            <a:ext cx="1133475" cy="793750"/>
          </a:xfrm>
          <a:prstGeom prst="wedgeRectCallout">
            <a:avLst>
              <a:gd name="adj1" fmla="val 5602"/>
              <a:gd name="adj2" fmla="val -16719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900"/>
              <a:t>1. Naïve Bayes</a:t>
            </a:r>
          </a:p>
          <a:p>
            <a:pPr eaLnBrk="1" hangingPunct="1"/>
            <a:r>
              <a:rPr lang="en-US" sz="900"/>
              <a:t>2. Multilayer Perceptron</a:t>
            </a:r>
          </a:p>
          <a:p>
            <a:pPr eaLnBrk="1" hangingPunct="1"/>
            <a:r>
              <a:rPr lang="en-US" sz="900"/>
              <a:t>3. RBF Network</a:t>
            </a:r>
          </a:p>
          <a:p>
            <a:pPr eaLnBrk="1" hangingPunct="1"/>
            <a:r>
              <a:rPr lang="en-US" sz="900"/>
              <a:t>…</a:t>
            </a:r>
          </a:p>
          <a:p>
            <a:pPr eaLnBrk="1" hangingPunct="1">
              <a:buFontTx/>
              <a:buChar char="•"/>
            </a:pPr>
            <a:endParaRPr lang="cs-CZ" sz="900"/>
          </a:p>
        </p:txBody>
      </p:sp>
      <p:sp>
        <p:nvSpPr>
          <p:cNvPr id="3161" name="AutoShape 89"/>
          <p:cNvSpPr>
            <a:spLocks noChangeArrowheads="1"/>
          </p:cNvSpPr>
          <p:nvPr/>
        </p:nvSpPr>
        <p:spPr bwMode="auto">
          <a:xfrm>
            <a:off x="4056063" y="5041900"/>
            <a:ext cx="1133475" cy="792163"/>
          </a:xfrm>
          <a:prstGeom prst="wedgeRectCallout">
            <a:avLst>
              <a:gd name="adj1" fmla="val -48037"/>
              <a:gd name="adj2" fmla="val -21813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900"/>
              <a:t>1. RBF Network</a:t>
            </a:r>
          </a:p>
          <a:p>
            <a:pPr eaLnBrk="1" hangingPunct="1"/>
            <a:r>
              <a:rPr lang="en-US" sz="900"/>
              <a:t>2. Multilayer Perceptron</a:t>
            </a:r>
          </a:p>
          <a:p>
            <a:pPr eaLnBrk="1" hangingPunct="1"/>
            <a:r>
              <a:rPr lang="en-US" sz="900"/>
              <a:t>3. Regression</a:t>
            </a:r>
          </a:p>
          <a:p>
            <a:pPr eaLnBrk="1" hangingPunct="1"/>
            <a:r>
              <a:rPr lang="en-US" sz="900"/>
              <a:t>…</a:t>
            </a:r>
          </a:p>
          <a:p>
            <a:pPr eaLnBrk="1" hangingPunct="1">
              <a:buFontTx/>
              <a:buChar char="•"/>
            </a:pPr>
            <a:endParaRPr lang="cs-CZ" sz="900"/>
          </a:p>
        </p:txBody>
      </p:sp>
      <p:sp>
        <p:nvSpPr>
          <p:cNvPr id="3162" name="AutoShape 90"/>
          <p:cNvSpPr>
            <a:spLocks noChangeArrowheads="1"/>
          </p:cNvSpPr>
          <p:nvPr/>
        </p:nvSpPr>
        <p:spPr bwMode="auto">
          <a:xfrm>
            <a:off x="4865688" y="2386013"/>
            <a:ext cx="1133475" cy="776287"/>
          </a:xfrm>
          <a:prstGeom prst="wedgeRectCallout">
            <a:avLst>
              <a:gd name="adj1" fmla="val -93977"/>
              <a:gd name="adj2" fmla="val 2770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900"/>
              <a:t>1. RBF Network</a:t>
            </a:r>
          </a:p>
          <a:p>
            <a:pPr eaLnBrk="1" hangingPunct="1"/>
            <a:r>
              <a:rPr lang="en-US" sz="900"/>
              <a:t>2. Multilayer Perceptron</a:t>
            </a:r>
          </a:p>
          <a:p>
            <a:pPr eaLnBrk="1" hangingPunct="1"/>
            <a:r>
              <a:rPr lang="en-US" sz="900"/>
              <a:t>3. Naïve Bayes</a:t>
            </a:r>
          </a:p>
          <a:p>
            <a:pPr eaLnBrk="1" hangingPunct="1"/>
            <a:r>
              <a:rPr lang="en-US" sz="900"/>
              <a:t>…</a:t>
            </a:r>
          </a:p>
          <a:p>
            <a:pPr eaLnBrk="1" hangingPunct="1">
              <a:buFontTx/>
              <a:buChar char="•"/>
            </a:pPr>
            <a:endParaRPr lang="cs-CZ" sz="900"/>
          </a:p>
        </p:txBody>
      </p:sp>
      <p:sp>
        <p:nvSpPr>
          <p:cNvPr id="3163" name="AutoShape 91"/>
          <p:cNvSpPr>
            <a:spLocks noChangeArrowheads="1"/>
          </p:cNvSpPr>
          <p:nvPr/>
        </p:nvSpPr>
        <p:spPr bwMode="auto">
          <a:xfrm>
            <a:off x="4375150" y="3284538"/>
            <a:ext cx="1133475" cy="801687"/>
          </a:xfrm>
          <a:prstGeom prst="wedgeRectCallout">
            <a:avLst>
              <a:gd name="adj1" fmla="val -121569"/>
              <a:gd name="adj2" fmla="val -8782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900"/>
              <a:t>1. Multilayer Perceptron</a:t>
            </a:r>
          </a:p>
          <a:p>
            <a:pPr eaLnBrk="1" hangingPunct="1"/>
            <a:r>
              <a:rPr lang="en-US" sz="900"/>
              <a:t>2. RBF Network</a:t>
            </a:r>
          </a:p>
          <a:p>
            <a:pPr eaLnBrk="1" hangingPunct="1"/>
            <a:r>
              <a:rPr lang="en-US" sz="900"/>
              <a:t>3. Decision Tree</a:t>
            </a:r>
          </a:p>
          <a:p>
            <a:pPr eaLnBrk="1" hangingPunct="1"/>
            <a:r>
              <a:rPr lang="en-US" sz="900"/>
              <a:t>…</a:t>
            </a:r>
          </a:p>
          <a:p>
            <a:pPr eaLnBrk="1" hangingPunct="1">
              <a:buFontTx/>
              <a:buChar char="•"/>
            </a:pPr>
            <a:endParaRPr lang="cs-CZ" sz="900"/>
          </a:p>
        </p:txBody>
      </p:sp>
      <p:sp>
        <p:nvSpPr>
          <p:cNvPr id="3166" name="AutoShape 94"/>
          <p:cNvSpPr>
            <a:spLocks noChangeArrowheads="1"/>
          </p:cNvSpPr>
          <p:nvPr/>
        </p:nvSpPr>
        <p:spPr bwMode="auto">
          <a:xfrm>
            <a:off x="1419225" y="5138738"/>
            <a:ext cx="1133475" cy="793750"/>
          </a:xfrm>
          <a:prstGeom prst="wedgeRectCallout">
            <a:avLst>
              <a:gd name="adj1" fmla="val 67088"/>
              <a:gd name="adj2" fmla="val -20560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sz="900"/>
              <a:t>1. RBF Network</a:t>
            </a:r>
          </a:p>
          <a:p>
            <a:pPr eaLnBrk="1" hangingPunct="1"/>
            <a:r>
              <a:rPr lang="en-US" sz="900"/>
              <a:t>2. Multilayer Perceptron</a:t>
            </a:r>
          </a:p>
          <a:p>
            <a:pPr eaLnBrk="1" hangingPunct="1"/>
            <a:r>
              <a:rPr lang="en-US" sz="900"/>
              <a:t>3. Decision Tree</a:t>
            </a:r>
          </a:p>
          <a:p>
            <a:pPr eaLnBrk="1" hangingPunct="1"/>
            <a:r>
              <a:rPr lang="en-US" sz="900"/>
              <a:t>…</a:t>
            </a:r>
          </a:p>
          <a:p>
            <a:pPr eaLnBrk="1" hangingPunct="1">
              <a:buFontTx/>
              <a:buChar char="•"/>
            </a:pPr>
            <a:endParaRPr lang="cs-CZ" sz="900"/>
          </a:p>
        </p:txBody>
      </p:sp>
      <p:sp>
        <p:nvSpPr>
          <p:cNvPr id="3170" name="AutoShape 98"/>
          <p:cNvSpPr>
            <a:spLocks noChangeArrowheads="1"/>
          </p:cNvSpPr>
          <p:nvPr/>
        </p:nvSpPr>
        <p:spPr bwMode="auto">
          <a:xfrm rot="1053925">
            <a:off x="6078538" y="2795588"/>
            <a:ext cx="1190625" cy="238125"/>
          </a:xfrm>
          <a:prstGeom prst="rightArrow">
            <a:avLst>
              <a:gd name="adj1" fmla="val 24759"/>
              <a:gd name="adj2" fmla="val 131852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1" name="AutoShape 99"/>
          <p:cNvSpPr>
            <a:spLocks noChangeArrowheads="1"/>
          </p:cNvSpPr>
          <p:nvPr/>
        </p:nvSpPr>
        <p:spPr bwMode="auto">
          <a:xfrm>
            <a:off x="5665788" y="3394075"/>
            <a:ext cx="1627187" cy="238125"/>
          </a:xfrm>
          <a:prstGeom prst="rightArrow">
            <a:avLst>
              <a:gd name="adj1" fmla="val 24759"/>
              <a:gd name="adj2" fmla="val 18019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2" name="AutoShape 100"/>
          <p:cNvSpPr>
            <a:spLocks noChangeArrowheads="1"/>
          </p:cNvSpPr>
          <p:nvPr/>
        </p:nvSpPr>
        <p:spPr bwMode="auto">
          <a:xfrm rot="-2589560">
            <a:off x="6634163" y="5006975"/>
            <a:ext cx="1797050" cy="238125"/>
          </a:xfrm>
          <a:prstGeom prst="rightArrow">
            <a:avLst>
              <a:gd name="adj1" fmla="val 24759"/>
              <a:gd name="adj2" fmla="val 19900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173" name="AutoShape 101"/>
          <p:cNvSpPr>
            <a:spLocks noChangeArrowheads="1"/>
          </p:cNvSpPr>
          <p:nvPr/>
        </p:nvSpPr>
        <p:spPr bwMode="auto">
          <a:xfrm rot="-1811698">
            <a:off x="7062788" y="4489450"/>
            <a:ext cx="830262" cy="238125"/>
          </a:xfrm>
          <a:prstGeom prst="rightArrow">
            <a:avLst>
              <a:gd name="adj1" fmla="val 24759"/>
              <a:gd name="adj2" fmla="val 91945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AutoShape 100"/>
          <p:cNvSpPr>
            <a:spLocks noChangeArrowheads="1"/>
          </p:cNvSpPr>
          <p:nvPr/>
        </p:nvSpPr>
        <p:spPr bwMode="auto">
          <a:xfrm rot="10162449">
            <a:off x="1800225" y="3530600"/>
            <a:ext cx="5932488" cy="749300"/>
          </a:xfrm>
          <a:prstGeom prst="rightArrow">
            <a:avLst>
              <a:gd name="adj1" fmla="val 48611"/>
              <a:gd name="adj2" fmla="val 161646"/>
            </a:avLst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90" name="Text Box 66"/>
          <p:cNvSpPr txBox="1">
            <a:spLocks noChangeArrowheads="1"/>
          </p:cNvSpPr>
          <p:nvPr/>
        </p:nvSpPr>
        <p:spPr bwMode="auto">
          <a:xfrm rot="-636497">
            <a:off x="3070225" y="3597275"/>
            <a:ext cx="46339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Recommendations for the new dataset</a:t>
            </a:r>
          </a:p>
        </p:txBody>
      </p:sp>
      <p:sp>
        <p:nvSpPr>
          <p:cNvPr id="3164" name="Text Box 92"/>
          <p:cNvSpPr txBox="1">
            <a:spLocks noChangeArrowheads="1"/>
          </p:cNvSpPr>
          <p:nvPr/>
        </p:nvSpPr>
        <p:spPr bwMode="auto">
          <a:xfrm>
            <a:off x="7291388" y="3000375"/>
            <a:ext cx="1676400" cy="1333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/>
              <a:t>1. RBF Network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/>
              <a:t>2. Multilayer Perceptron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/>
              <a:t>3. Regression</a:t>
            </a:r>
            <a:endParaRPr lang="cs-CZ" sz="1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2" dur="indefinite"/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8" dur="indefinite"/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1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4" dur="2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32084 0.0581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2894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31823 0.07013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0" y="3495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26302 0.01968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0" y="972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24357 0.02084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1042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29549 0.0581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4" y="2894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-0.26215 0.04051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2014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18663 0.04977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2477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-0.18994 0.06505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3241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31215 0.05903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2940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26736 0.06528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3264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0578 L -0.33264 0.06083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3330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1297 L -0.24219 0.05602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2153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6" presetClass="emph" presetSubtype="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315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2" dur="2000" fill="hold"/>
                                        <p:tgtEl>
                                          <p:spTgt spid="3126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4" dur="2000" fill="hold"/>
                                        <p:tgtEl>
                                          <p:spTgt spid="312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6" dur="2000" fill="hold"/>
                                        <p:tgtEl>
                                          <p:spTgt spid="312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8" dur="2000" fill="hold"/>
                                        <p:tgtEl>
                                          <p:spTgt spid="313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0" dur="2000" fill="hold"/>
                                        <p:tgtEl>
                                          <p:spTgt spid="3131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2" dur="2000" fill="hold"/>
                                        <p:tgtEl>
                                          <p:spTgt spid="3132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4" dur="2000" fill="hold"/>
                                        <p:tgtEl>
                                          <p:spTgt spid="3133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6" dur="2000" fill="hold"/>
                                        <p:tgtEl>
                                          <p:spTgt spid="3134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2000" fill="hold"/>
                                        <p:tgtEl>
                                          <p:spTgt spid="3135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0" dur="2000" fill="hold"/>
                                        <p:tgtEl>
                                          <p:spTgt spid="3136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2" dur="2000" fill="hold"/>
                                        <p:tgtEl>
                                          <p:spTgt spid="31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7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indefinite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0" dur="indefinite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2" dur="indefinite"/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200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2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0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2"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8" grpId="0" animBg="1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2" grpId="0" animBg="1"/>
      <p:bldP spid="3113" grpId="0" animBg="1"/>
      <p:bldP spid="3114" grpId="0" animBg="1"/>
      <p:bldP spid="3115" grpId="0" animBg="1"/>
      <p:bldP spid="3116" grpId="0" animBg="1"/>
      <p:bldP spid="3117" grpId="0" animBg="1"/>
      <p:bldP spid="3118" grpId="0" animBg="1"/>
      <p:bldP spid="3119" grpId="0" animBg="1"/>
      <p:bldP spid="3120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6" grpId="1" animBg="1"/>
      <p:bldP spid="3127" grpId="0" animBg="1"/>
      <p:bldP spid="3128" grpId="0" animBg="1"/>
      <p:bldP spid="3128" grpId="1" animBg="1"/>
      <p:bldP spid="3129" grpId="0" animBg="1"/>
      <p:bldP spid="3129" grpId="1" animBg="1"/>
      <p:bldP spid="3130" grpId="0" animBg="1"/>
      <p:bldP spid="3130" grpId="1" animBg="1"/>
      <p:bldP spid="3131" grpId="0" animBg="1"/>
      <p:bldP spid="3131" grpId="1" animBg="1"/>
      <p:bldP spid="3132" grpId="0" animBg="1"/>
      <p:bldP spid="3132" grpId="1" animBg="1"/>
      <p:bldP spid="3133" grpId="0" animBg="1"/>
      <p:bldP spid="3133" grpId="1" animBg="1"/>
      <p:bldP spid="3134" grpId="0" animBg="1"/>
      <p:bldP spid="3134" grpId="1" animBg="1"/>
      <p:bldP spid="3135" grpId="0" animBg="1"/>
      <p:bldP spid="3135" grpId="1" animBg="1"/>
      <p:bldP spid="3136" grpId="0" animBg="1"/>
      <p:bldP spid="3136" grpId="1" animBg="1"/>
      <p:bldP spid="3147" grpId="0" animBg="1"/>
      <p:bldP spid="3147" grpId="1" animBg="1"/>
      <p:bldP spid="3147" grpId="2" animBg="1"/>
      <p:bldP spid="3150" grpId="0" animBg="1"/>
      <p:bldP spid="3150" grpId="1" animBg="1"/>
      <p:bldP spid="3150" grpId="2" animBg="1"/>
      <p:bldP spid="3153" grpId="0" animBg="1"/>
      <p:bldP spid="3156" grpId="0" animBg="1"/>
      <p:bldP spid="3157" grpId="0" animBg="1"/>
      <p:bldP spid="3158" grpId="0" animBg="1"/>
      <p:bldP spid="3159" grpId="0" animBg="1"/>
      <p:bldP spid="3160" grpId="0" animBg="1"/>
      <p:bldP spid="3161" grpId="0" animBg="1"/>
      <p:bldP spid="3162" grpId="0" animBg="1"/>
      <p:bldP spid="3163" grpId="0" animBg="1"/>
      <p:bldP spid="3166" grpId="0" animBg="1"/>
      <p:bldP spid="3170" grpId="0" animBg="1"/>
      <p:bldP spid="3171" grpId="0" animBg="1"/>
      <p:bldP spid="3172" grpId="0" animBg="1"/>
      <p:bldP spid="3173" grpId="0" animBg="1"/>
      <p:bldP spid="2" grpId="0" animBg="1"/>
      <p:bldP spid="1090" grpId="0"/>
      <p:bldP spid="3164" grpId="0" animBg="1"/>
    </p:bldLst>
  </p:timing>
</p:sld>
</file>

<file path=ppt/theme/theme1.xml><?xml version="1.0" encoding="utf-8"?>
<a:theme xmlns:a="http://schemas.openxmlformats.org/drawingml/2006/main" name="7_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erception">
    <a:dk1>
      <a:sysClr val="windowText" lastClr="000000"/>
    </a:dk1>
    <a:lt1>
      <a:sysClr val="window" lastClr="FFFFFF"/>
    </a:lt1>
    <a:dk2>
      <a:srgbClr val="333333"/>
    </a:dk2>
    <a:lt2>
      <a:srgbClr val="BBC0AC"/>
    </a:lt2>
    <a:accent1>
      <a:srgbClr val="A2C816"/>
    </a:accent1>
    <a:accent2>
      <a:srgbClr val="E07602"/>
    </a:accent2>
    <a:accent3>
      <a:srgbClr val="E4C402"/>
    </a:accent3>
    <a:accent4>
      <a:srgbClr val="7DC1EF"/>
    </a:accent4>
    <a:accent5>
      <a:srgbClr val="21449B"/>
    </a:accent5>
    <a:accent6>
      <a:srgbClr val="A2B170"/>
    </a:accent6>
    <a:hlink>
      <a:srgbClr val="8DA440"/>
    </a:hlink>
    <a:folHlink>
      <a:srgbClr val="4C4F3F"/>
    </a:folHlink>
  </a:clrScheme>
  <a:fontScheme name="Perception">
    <a:majorFont>
      <a:latin typeface="Century Gothic"/>
      <a:ea typeface=""/>
      <a:cs typeface=""/>
      <a:font script="Jpan" typeface="メイリオ"/>
      <a:font script="Hans" typeface="宋体"/>
      <a:font script="Hant" typeface="新細明體"/>
    </a:majorFont>
    <a:minorFont>
      <a:latin typeface="Century Gothic"/>
      <a:ea typeface=""/>
      <a:cs typeface=""/>
      <a:font script="Jpan" typeface="メイリオ"/>
      <a:font script="Hans" typeface="宋体"/>
      <a:font script="Hant" typeface="新細明體"/>
    </a:minorFont>
  </a:fontScheme>
  <a:fmtScheme name="Perception">
    <a:fillStyleLst>
      <a:solidFill>
        <a:schemeClr val="phClr"/>
      </a:solidFill>
      <a:solidFill>
        <a:schemeClr val="phClr">
          <a:shade val="90000"/>
        </a:schemeClr>
      </a:solidFill>
      <a:solidFill>
        <a:schemeClr val="phClr">
          <a:shade val="80000"/>
        </a:schemeClr>
      </a:solidFill>
    </a:fillStyleLst>
    <a:lnStyleLst>
      <a:ln w="12700" cap="flat" cmpd="sng" algn="ctr">
        <a:solidFill>
          <a:schemeClr val="phClr"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>
            <a:alpha val="80000"/>
          </a:schemeClr>
        </a:solidFill>
        <a:prstDash val="solid"/>
      </a:ln>
    </a:lnStyleLst>
    <a:effectStyleLst>
      <a:effectStyle>
        <a:effectLst/>
      </a:effectStyle>
      <a:effectStyle>
        <a:effectLst/>
        <a:scene3d>
          <a:camera prst="obliqueTopRight"/>
          <a:lightRig rig="threePt" dir="tl"/>
        </a:scene3d>
        <a:sp3d>
          <a:bevelT w="25400" h="25400"/>
        </a:sp3d>
      </a:effectStyle>
      <a:effectStyle>
        <a:effectLst/>
        <a:scene3d>
          <a:camera prst="perspectiveFront" fov="4200000"/>
          <a:lightRig rig="balanced" dir="tl">
            <a:rot lat="0" lon="0" rev="18600000"/>
          </a:lightRig>
        </a:scene3d>
        <a:sp3d prstMaterial="metal">
          <a:bevelT w="63500" h="50800" prst="angle"/>
        </a:sp3d>
      </a:effectStyle>
    </a:effectStyleLst>
    <a:bgFillStyleLst>
      <a:solidFill>
        <a:schemeClr val="phClr">
          <a:tint val="90000"/>
        </a:schemeClr>
      </a:solidFill>
      <a:solidFill>
        <a:schemeClr val="phClr">
          <a:tint val="50000"/>
        </a:schemeClr>
      </a:solidFill>
      <a:solidFill>
        <a:schemeClr val="phClr">
          <a:shade val="60000"/>
        </a:schemeClr>
      </a:soli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3485</TotalTime>
  <Words>1189</Words>
  <Application>Microsoft Office PowerPoint</Application>
  <PresentationFormat>On-screen Show (4:3)</PresentationFormat>
  <Paragraphs>302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ＭＳ Ｐゴシック</vt:lpstr>
      <vt:lpstr>Arial</vt:lpstr>
      <vt:lpstr>Century Gothic</vt:lpstr>
      <vt:lpstr>Wingdings</vt:lpstr>
      <vt:lpstr>Wingdings 2</vt:lpstr>
      <vt:lpstr>7_Perception</vt:lpstr>
      <vt:lpstr>Metaučení</vt:lpstr>
      <vt:lpstr>Zdroj</vt:lpstr>
      <vt:lpstr>Strojové učení</vt:lpstr>
      <vt:lpstr>No Free Lunch for Supervised Machine Learning</vt:lpstr>
      <vt:lpstr>Metaučení </vt:lpstr>
      <vt:lpstr>Once upon a time ...</vt:lpstr>
      <vt:lpstr>Meanwhile ...</vt:lpstr>
      <vt:lpstr>Koho poslat na Olympiádu?</vt:lpstr>
      <vt:lpstr>Zpět k metaučení</vt:lpstr>
      <vt:lpstr>Zpět k metaučení</vt:lpstr>
      <vt:lpstr>Metafeatures</vt:lpstr>
      <vt:lpstr>Druhy Metafeatures</vt:lpstr>
      <vt:lpstr>Aggregation</vt:lpstr>
      <vt:lpstr>Clustering</vt:lpstr>
      <vt:lpstr>Metatarget - možnosti</vt:lpstr>
      <vt:lpstr>Odhad úspěšnosti</vt:lpstr>
      <vt:lpstr>Evaluace Rankingu</vt:lpstr>
      <vt:lpstr>Jaké jsou dobré hodnoty?</vt:lpstr>
      <vt:lpstr>TOP-N evaluace</vt:lpstr>
      <vt:lpstr>TOP-N evaluace</vt:lpstr>
      <vt:lpstr>TOP-N evaluace </vt:lpstr>
      <vt:lpstr>Metrika</vt:lpstr>
      <vt:lpstr>Problém</vt:lpstr>
      <vt:lpstr>Attribute alignment</vt:lpstr>
      <vt:lpstr>Příklad</vt:lpstr>
      <vt:lpstr>Algoritmus 1</vt:lpstr>
      <vt:lpstr>Algoritmus 2</vt:lpstr>
      <vt:lpstr>(Simple) Experiment</vt:lpstr>
      <vt:lpstr>Kterak začít ...</vt:lpstr>
      <vt:lpstr>ARFF (Attribute-Relation File Format)</vt:lpstr>
      <vt:lpstr>UCI</vt:lpstr>
      <vt:lpstr>OpenML</vt:lpstr>
      <vt:lpstr>A co my?</vt:lpstr>
      <vt:lpstr>JADE</vt:lpstr>
      <vt:lpstr>Role based MAS organization</vt:lpstr>
      <vt:lpstr>Experiments repository</vt:lpstr>
      <vt:lpstr>User scenarios</vt:lpstr>
      <vt:lpstr>Parameter space search (scenario 2)</vt:lpstr>
      <vt:lpstr>Parameter tuning example</vt:lpstr>
    </vt:vector>
  </TitlesOfParts>
  <Company>Carolina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peskova</dc:creator>
  <cp:lastModifiedBy>Kuba</cp:lastModifiedBy>
  <cp:revision>182</cp:revision>
  <dcterms:created xsi:type="dcterms:W3CDTF">2014-01-07T16:06:01Z</dcterms:created>
  <dcterms:modified xsi:type="dcterms:W3CDTF">2014-10-09T11:50:46Z</dcterms:modified>
</cp:coreProperties>
</file>