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1" r:id="rId5"/>
    <p:sldId id="270" r:id="rId6"/>
    <p:sldId id="262" r:id="rId7"/>
    <p:sldId id="268" r:id="rId8"/>
    <p:sldId id="260" r:id="rId9"/>
    <p:sldId id="265" r:id="rId10"/>
    <p:sldId id="266" r:id="rId11"/>
    <p:sldId id="267" r:id="rId12"/>
    <p:sldId id="269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79" r:id="rId22"/>
    <p:sldId id="280" r:id="rId23"/>
    <p:sldId id="281" r:id="rId24"/>
    <p:sldId id="282" r:id="rId25"/>
    <p:sldId id="283" r:id="rId26"/>
    <p:sldId id="284" r:id="rId27"/>
    <p:sldId id="285" r:id="rId2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439" autoAdjust="0"/>
    <p:restoredTop sz="94660"/>
  </p:normalViewPr>
  <p:slideViewPr>
    <p:cSldViewPr>
      <p:cViewPr varScale="1">
        <p:scale>
          <a:sx n="88" d="100"/>
          <a:sy n="88" d="100"/>
        </p:scale>
        <p:origin x="-10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385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E8F3C8E-5DE1-490F-9E49-2A327314F0C4}" type="doc">
      <dgm:prSet loTypeId="urn:microsoft.com/office/officeart/2005/8/layout/h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BB6CF014-CC25-4CB2-8EFA-9322E19BDB2D}">
      <dgm:prSet phldrT="[Text]"/>
      <dgm:spPr/>
      <dgm:t>
        <a:bodyPr/>
        <a:lstStyle/>
        <a:p>
          <a:r>
            <a:rPr lang="cs-CZ" smtClean="0"/>
            <a:t>Porozumění problému</a:t>
          </a:r>
          <a:endParaRPr lang="cs-CZ" dirty="0"/>
        </a:p>
      </dgm:t>
    </dgm:pt>
    <dgm:pt modelId="{25989DA6-9F29-4011-BDF1-0308CA143212}" type="parTrans" cxnId="{6FF9731A-9710-4D7E-AF77-F43D5DA12001}">
      <dgm:prSet/>
      <dgm:spPr/>
      <dgm:t>
        <a:bodyPr/>
        <a:lstStyle/>
        <a:p>
          <a:endParaRPr lang="cs-CZ"/>
        </a:p>
      </dgm:t>
    </dgm:pt>
    <dgm:pt modelId="{9964C20A-4E24-4939-937A-524A91EE2845}" type="sibTrans" cxnId="{6FF9731A-9710-4D7E-AF77-F43D5DA12001}">
      <dgm:prSet/>
      <dgm:spPr/>
      <dgm:t>
        <a:bodyPr/>
        <a:lstStyle/>
        <a:p>
          <a:endParaRPr lang="cs-CZ"/>
        </a:p>
      </dgm:t>
    </dgm:pt>
    <dgm:pt modelId="{66FAA498-147E-49CE-80FE-F40033476AAE}">
      <dgm:prSet phldrT="[Text]" phldr="1"/>
      <dgm:spPr/>
      <dgm:t>
        <a:bodyPr/>
        <a:lstStyle/>
        <a:p>
          <a:endParaRPr lang="cs-CZ"/>
        </a:p>
      </dgm:t>
    </dgm:pt>
    <dgm:pt modelId="{0405595F-F641-4DFD-A73B-8C44F019C09C}" type="parTrans" cxnId="{C5BBA646-3604-449D-9EDF-7AA9E775D7A1}">
      <dgm:prSet/>
      <dgm:spPr/>
      <dgm:t>
        <a:bodyPr/>
        <a:lstStyle/>
        <a:p>
          <a:endParaRPr lang="cs-CZ"/>
        </a:p>
      </dgm:t>
    </dgm:pt>
    <dgm:pt modelId="{01481BD5-15DA-4825-87CA-0F5970444655}" type="sibTrans" cxnId="{C5BBA646-3604-449D-9EDF-7AA9E775D7A1}">
      <dgm:prSet/>
      <dgm:spPr/>
      <dgm:t>
        <a:bodyPr/>
        <a:lstStyle/>
        <a:p>
          <a:endParaRPr lang="cs-CZ"/>
        </a:p>
      </dgm:t>
    </dgm:pt>
    <dgm:pt modelId="{10546E0A-3A80-4DA4-903C-C86D51896AE7}">
      <dgm:prSet phldrT="[Text]" phldr="1"/>
      <dgm:spPr/>
      <dgm:t>
        <a:bodyPr/>
        <a:lstStyle/>
        <a:p>
          <a:endParaRPr lang="cs-CZ"/>
        </a:p>
      </dgm:t>
    </dgm:pt>
    <dgm:pt modelId="{1B4AA08F-A00A-4E23-A313-551A26FA8AAE}" type="parTrans" cxnId="{08501D44-8483-4F5D-86B4-DDB66247C24D}">
      <dgm:prSet/>
      <dgm:spPr/>
      <dgm:t>
        <a:bodyPr/>
        <a:lstStyle/>
        <a:p>
          <a:endParaRPr lang="cs-CZ"/>
        </a:p>
      </dgm:t>
    </dgm:pt>
    <dgm:pt modelId="{07D8269A-5B02-4565-97CD-2835A2639E63}" type="sibTrans" cxnId="{08501D44-8483-4F5D-86B4-DDB66247C24D}">
      <dgm:prSet/>
      <dgm:spPr/>
      <dgm:t>
        <a:bodyPr/>
        <a:lstStyle/>
        <a:p>
          <a:endParaRPr lang="cs-CZ"/>
        </a:p>
      </dgm:t>
    </dgm:pt>
    <dgm:pt modelId="{FE6139CC-D6DC-446E-822D-BBC41AA5CFE4}">
      <dgm:prSet phldrT="[Text]"/>
      <dgm:spPr/>
      <dgm:t>
        <a:bodyPr/>
        <a:lstStyle/>
        <a:p>
          <a:r>
            <a:rPr lang="cs-CZ" dirty="0" smtClean="0"/>
            <a:t>Míry zajímavosti</a:t>
          </a:r>
          <a:endParaRPr lang="cs-CZ" dirty="0"/>
        </a:p>
      </dgm:t>
    </dgm:pt>
    <dgm:pt modelId="{74F8E35D-E96E-4156-9AB8-B4270DAEB065}" type="parTrans" cxnId="{EB6008F4-881F-454C-A2F5-96312984B532}">
      <dgm:prSet/>
      <dgm:spPr/>
      <dgm:t>
        <a:bodyPr/>
        <a:lstStyle/>
        <a:p>
          <a:endParaRPr lang="cs-CZ"/>
        </a:p>
      </dgm:t>
    </dgm:pt>
    <dgm:pt modelId="{0F93EA61-9784-4645-9E8F-397333076EB3}" type="sibTrans" cxnId="{EB6008F4-881F-454C-A2F5-96312984B532}">
      <dgm:prSet/>
      <dgm:spPr/>
      <dgm:t>
        <a:bodyPr/>
        <a:lstStyle/>
        <a:p>
          <a:endParaRPr lang="cs-CZ"/>
        </a:p>
      </dgm:t>
    </dgm:pt>
    <dgm:pt modelId="{4E355142-EC37-480D-81CD-A280487AB67F}">
      <dgm:prSet phldrT="[Text]" phldr="1"/>
      <dgm:spPr/>
      <dgm:t>
        <a:bodyPr/>
        <a:lstStyle/>
        <a:p>
          <a:endParaRPr lang="cs-CZ"/>
        </a:p>
      </dgm:t>
    </dgm:pt>
    <dgm:pt modelId="{8882A9AF-F979-40B3-B660-771AB288CB2F}" type="parTrans" cxnId="{3C6B88C8-543C-410F-87C6-FEAE35654119}">
      <dgm:prSet/>
      <dgm:spPr/>
      <dgm:t>
        <a:bodyPr/>
        <a:lstStyle/>
        <a:p>
          <a:endParaRPr lang="cs-CZ"/>
        </a:p>
      </dgm:t>
    </dgm:pt>
    <dgm:pt modelId="{404BA90B-A708-4DD5-B967-53A5E8F559AE}" type="sibTrans" cxnId="{3C6B88C8-543C-410F-87C6-FEAE35654119}">
      <dgm:prSet/>
      <dgm:spPr/>
      <dgm:t>
        <a:bodyPr/>
        <a:lstStyle/>
        <a:p>
          <a:endParaRPr lang="cs-CZ"/>
        </a:p>
      </dgm:t>
    </dgm:pt>
    <dgm:pt modelId="{E95D9E21-5FCF-49F0-8A0D-BBAF4901924F}">
      <dgm:prSet phldrT="[Text]" phldr="1"/>
      <dgm:spPr/>
      <dgm:t>
        <a:bodyPr/>
        <a:lstStyle/>
        <a:p>
          <a:endParaRPr lang="cs-CZ"/>
        </a:p>
      </dgm:t>
    </dgm:pt>
    <dgm:pt modelId="{F3345DBE-8B34-43B3-80A2-724032AD0B77}" type="parTrans" cxnId="{750A2A42-6F21-4071-856C-7EF4D9B882A9}">
      <dgm:prSet/>
      <dgm:spPr/>
      <dgm:t>
        <a:bodyPr/>
        <a:lstStyle/>
        <a:p>
          <a:endParaRPr lang="cs-CZ"/>
        </a:p>
      </dgm:t>
    </dgm:pt>
    <dgm:pt modelId="{AEE979FE-AEE0-45A1-B4DD-F0EB1499F556}" type="sibTrans" cxnId="{750A2A42-6F21-4071-856C-7EF4D9B882A9}">
      <dgm:prSet/>
      <dgm:spPr/>
      <dgm:t>
        <a:bodyPr/>
        <a:lstStyle/>
        <a:p>
          <a:endParaRPr lang="cs-CZ"/>
        </a:p>
      </dgm:t>
    </dgm:pt>
    <dgm:pt modelId="{65F7E9B2-1061-4459-939B-21181D4463E6}">
      <dgm:prSet phldrT="[Text]"/>
      <dgm:spPr/>
      <dgm:t>
        <a:bodyPr/>
        <a:lstStyle/>
        <a:p>
          <a:r>
            <a:rPr lang="cs-CZ" dirty="0" smtClean="0"/>
            <a:t>Další míry zajímavosti</a:t>
          </a:r>
          <a:endParaRPr lang="cs-CZ" dirty="0"/>
        </a:p>
      </dgm:t>
    </dgm:pt>
    <dgm:pt modelId="{903EB9CB-FB2E-46D6-9B97-D538C7D843A6}" type="parTrans" cxnId="{95A4766E-1A58-4523-AFBB-71953D82BAF0}">
      <dgm:prSet/>
      <dgm:spPr/>
      <dgm:t>
        <a:bodyPr/>
        <a:lstStyle/>
        <a:p>
          <a:endParaRPr lang="cs-CZ"/>
        </a:p>
      </dgm:t>
    </dgm:pt>
    <dgm:pt modelId="{A3610B71-B77A-43DD-9133-5364E0B54D9C}" type="sibTrans" cxnId="{95A4766E-1A58-4523-AFBB-71953D82BAF0}">
      <dgm:prSet/>
      <dgm:spPr/>
      <dgm:t>
        <a:bodyPr/>
        <a:lstStyle/>
        <a:p>
          <a:endParaRPr lang="cs-CZ"/>
        </a:p>
      </dgm:t>
    </dgm:pt>
    <dgm:pt modelId="{AA5D90D9-B798-4997-BF7B-2E01EDB8CF93}">
      <dgm:prSet phldrT="[Text]" phldr="1"/>
      <dgm:spPr/>
      <dgm:t>
        <a:bodyPr/>
        <a:lstStyle/>
        <a:p>
          <a:endParaRPr lang="cs-CZ" dirty="0"/>
        </a:p>
      </dgm:t>
    </dgm:pt>
    <dgm:pt modelId="{FDFB9533-FF64-49F0-AECF-AAFFE074BF9C}" type="parTrans" cxnId="{5BA31EF2-5C63-4B8D-92AA-B4BEFB7FF29E}">
      <dgm:prSet/>
      <dgm:spPr/>
      <dgm:t>
        <a:bodyPr/>
        <a:lstStyle/>
        <a:p>
          <a:endParaRPr lang="cs-CZ"/>
        </a:p>
      </dgm:t>
    </dgm:pt>
    <dgm:pt modelId="{749BA0F0-A6AD-4422-BB1F-25433C08E455}" type="sibTrans" cxnId="{5BA31EF2-5C63-4B8D-92AA-B4BEFB7FF29E}">
      <dgm:prSet/>
      <dgm:spPr/>
      <dgm:t>
        <a:bodyPr/>
        <a:lstStyle/>
        <a:p>
          <a:endParaRPr lang="cs-CZ"/>
        </a:p>
      </dgm:t>
    </dgm:pt>
    <dgm:pt modelId="{7A42D9B8-135A-4BAC-B6B3-FCE6D6C90725}">
      <dgm:prSet phldrT="[Text]" phldr="1"/>
      <dgm:spPr/>
      <dgm:t>
        <a:bodyPr/>
        <a:lstStyle/>
        <a:p>
          <a:endParaRPr lang="cs-CZ"/>
        </a:p>
      </dgm:t>
    </dgm:pt>
    <dgm:pt modelId="{7BFBFAA3-1B5C-4C36-800A-7309A5F781F8}" type="parTrans" cxnId="{7EDBD6D2-7332-445C-B2D0-28EB7E27627E}">
      <dgm:prSet/>
      <dgm:spPr/>
      <dgm:t>
        <a:bodyPr/>
        <a:lstStyle/>
        <a:p>
          <a:endParaRPr lang="cs-CZ"/>
        </a:p>
      </dgm:t>
    </dgm:pt>
    <dgm:pt modelId="{2AFF0091-0C20-4E89-88AD-5FF853610AA8}" type="sibTrans" cxnId="{7EDBD6D2-7332-445C-B2D0-28EB7E27627E}">
      <dgm:prSet/>
      <dgm:spPr/>
      <dgm:t>
        <a:bodyPr/>
        <a:lstStyle/>
        <a:p>
          <a:endParaRPr lang="cs-CZ"/>
        </a:p>
      </dgm:t>
    </dgm:pt>
    <dgm:pt modelId="{00CD3E1F-6745-4D78-8CD6-58734B9A0DC7}">
      <dgm:prSet/>
      <dgm:spPr/>
      <dgm:t>
        <a:bodyPr/>
        <a:lstStyle/>
        <a:p>
          <a:r>
            <a:rPr lang="cs-CZ" dirty="0" smtClean="0"/>
            <a:t>Příprava dat</a:t>
          </a:r>
          <a:endParaRPr lang="cs-CZ" dirty="0"/>
        </a:p>
      </dgm:t>
    </dgm:pt>
    <dgm:pt modelId="{C3E4E180-5268-4E23-A6C7-8F264E46BFF9}" type="parTrans" cxnId="{9C2CC658-8204-4AA0-B2F2-56060881800F}">
      <dgm:prSet/>
      <dgm:spPr/>
      <dgm:t>
        <a:bodyPr/>
        <a:lstStyle/>
        <a:p>
          <a:endParaRPr lang="cs-CZ"/>
        </a:p>
      </dgm:t>
    </dgm:pt>
    <dgm:pt modelId="{278EC2E7-4EE3-42D8-80E9-5BB8092B503B}" type="sibTrans" cxnId="{9C2CC658-8204-4AA0-B2F2-56060881800F}">
      <dgm:prSet/>
      <dgm:spPr/>
      <dgm:t>
        <a:bodyPr/>
        <a:lstStyle/>
        <a:p>
          <a:endParaRPr lang="cs-CZ"/>
        </a:p>
      </dgm:t>
    </dgm:pt>
    <dgm:pt modelId="{1F8D6ADB-CC38-419A-B2E5-C1B8CC5AAD5F}" type="pres">
      <dgm:prSet presAssocID="{6E8F3C8E-5DE1-490F-9E49-2A327314F0C4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A91C77CF-65B4-4115-B8CA-CDBBECBF13E3}" type="pres">
      <dgm:prSet presAssocID="{6E8F3C8E-5DE1-490F-9E49-2A327314F0C4}" presName="tSp" presStyleCnt="0"/>
      <dgm:spPr/>
    </dgm:pt>
    <dgm:pt modelId="{A4310E43-77A8-413F-856C-D70777D3B363}" type="pres">
      <dgm:prSet presAssocID="{6E8F3C8E-5DE1-490F-9E49-2A327314F0C4}" presName="bSp" presStyleCnt="0"/>
      <dgm:spPr/>
    </dgm:pt>
    <dgm:pt modelId="{D3FE96B8-CC97-43EF-8D79-E0E495956FDE}" type="pres">
      <dgm:prSet presAssocID="{6E8F3C8E-5DE1-490F-9E49-2A327314F0C4}" presName="process" presStyleCnt="0"/>
      <dgm:spPr/>
    </dgm:pt>
    <dgm:pt modelId="{216EDD84-B254-4C51-98A0-0730468C8075}" type="pres">
      <dgm:prSet presAssocID="{BB6CF014-CC25-4CB2-8EFA-9322E19BDB2D}" presName="composite1" presStyleCnt="0"/>
      <dgm:spPr/>
    </dgm:pt>
    <dgm:pt modelId="{516B956E-1AD3-4861-AA88-CDBA918F2590}" type="pres">
      <dgm:prSet presAssocID="{BB6CF014-CC25-4CB2-8EFA-9322E19BDB2D}" presName="dummyNode1" presStyleLbl="node1" presStyleIdx="0" presStyleCnt="4"/>
      <dgm:spPr/>
    </dgm:pt>
    <dgm:pt modelId="{4DB3B1D2-7CEA-4A39-AFFF-144919BACED5}" type="pres">
      <dgm:prSet presAssocID="{BB6CF014-CC25-4CB2-8EFA-9322E19BDB2D}" presName="childNode1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32AE9A2-9E54-42DF-B2F4-EA872D1DC567}" type="pres">
      <dgm:prSet presAssocID="{BB6CF014-CC25-4CB2-8EFA-9322E19BDB2D}" presName="childNode1tx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379031C-4991-46AC-B11E-587656A6481D}" type="pres">
      <dgm:prSet presAssocID="{BB6CF014-CC25-4CB2-8EFA-9322E19BDB2D}" presName="parentNode1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17A1370-0E23-4030-897F-EA8B324F5E5A}" type="pres">
      <dgm:prSet presAssocID="{BB6CF014-CC25-4CB2-8EFA-9322E19BDB2D}" presName="connSite1" presStyleCnt="0"/>
      <dgm:spPr/>
    </dgm:pt>
    <dgm:pt modelId="{4D14A0C2-257E-4776-A977-9703EEC052F3}" type="pres">
      <dgm:prSet presAssocID="{9964C20A-4E24-4939-937A-524A91EE2845}" presName="Name9" presStyleLbl="sibTrans2D1" presStyleIdx="0" presStyleCnt="3"/>
      <dgm:spPr/>
      <dgm:t>
        <a:bodyPr/>
        <a:lstStyle/>
        <a:p>
          <a:endParaRPr lang="cs-CZ"/>
        </a:p>
      </dgm:t>
    </dgm:pt>
    <dgm:pt modelId="{9C6BD13E-AE98-411F-8FB8-509B3AC47160}" type="pres">
      <dgm:prSet presAssocID="{00CD3E1F-6745-4D78-8CD6-58734B9A0DC7}" presName="composite2" presStyleCnt="0"/>
      <dgm:spPr/>
    </dgm:pt>
    <dgm:pt modelId="{786C52A1-C21A-4325-A0E2-EA95C3D1C031}" type="pres">
      <dgm:prSet presAssocID="{00CD3E1F-6745-4D78-8CD6-58734B9A0DC7}" presName="dummyNode2" presStyleLbl="node1" presStyleIdx="0" presStyleCnt="4"/>
      <dgm:spPr/>
    </dgm:pt>
    <dgm:pt modelId="{9446B042-3333-466E-BC9D-FC2D9CAF2AB5}" type="pres">
      <dgm:prSet presAssocID="{00CD3E1F-6745-4D78-8CD6-58734B9A0DC7}" presName="childNode2" presStyleLbl="bgAcc1" presStyleIdx="1" presStyleCnt="4">
        <dgm:presLayoutVars>
          <dgm:bulletEnabled val="1"/>
        </dgm:presLayoutVars>
      </dgm:prSet>
      <dgm:spPr/>
    </dgm:pt>
    <dgm:pt modelId="{7D11BC7D-1FE5-4067-9E48-757DF848C316}" type="pres">
      <dgm:prSet presAssocID="{00CD3E1F-6745-4D78-8CD6-58734B9A0DC7}" presName="childNode2tx" presStyleLbl="bgAcc1" presStyleIdx="1" presStyleCnt="4">
        <dgm:presLayoutVars>
          <dgm:bulletEnabled val="1"/>
        </dgm:presLayoutVars>
      </dgm:prSet>
      <dgm:spPr/>
    </dgm:pt>
    <dgm:pt modelId="{C0799E4F-D0F7-4303-A55A-D51FA4911B73}" type="pres">
      <dgm:prSet presAssocID="{00CD3E1F-6745-4D78-8CD6-58734B9A0DC7}" presName="parentNode2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1D6DC07-6C8F-453B-B25F-1080361975F6}" type="pres">
      <dgm:prSet presAssocID="{00CD3E1F-6745-4D78-8CD6-58734B9A0DC7}" presName="connSite2" presStyleCnt="0"/>
      <dgm:spPr/>
    </dgm:pt>
    <dgm:pt modelId="{4BF76852-8A12-4D80-8967-D4836F48D04B}" type="pres">
      <dgm:prSet presAssocID="{278EC2E7-4EE3-42D8-80E9-5BB8092B503B}" presName="Name18" presStyleLbl="sibTrans2D1" presStyleIdx="1" presStyleCnt="3" custLinFactNeighborY="-7014"/>
      <dgm:spPr/>
      <dgm:t>
        <a:bodyPr/>
        <a:lstStyle/>
        <a:p>
          <a:endParaRPr lang="cs-CZ"/>
        </a:p>
      </dgm:t>
    </dgm:pt>
    <dgm:pt modelId="{3C5B0C18-4864-46C4-8F06-49EE0A9C1669}" type="pres">
      <dgm:prSet presAssocID="{FE6139CC-D6DC-446E-822D-BBC41AA5CFE4}" presName="composite1" presStyleCnt="0"/>
      <dgm:spPr/>
    </dgm:pt>
    <dgm:pt modelId="{48B96811-DA5B-454E-AD69-0EFAFEB942A2}" type="pres">
      <dgm:prSet presAssocID="{FE6139CC-D6DC-446E-822D-BBC41AA5CFE4}" presName="dummyNode1" presStyleLbl="node1" presStyleIdx="1" presStyleCnt="4"/>
      <dgm:spPr/>
    </dgm:pt>
    <dgm:pt modelId="{0BA203EB-FE84-421B-B274-A822ED2B81AA}" type="pres">
      <dgm:prSet presAssocID="{FE6139CC-D6DC-446E-822D-BBC41AA5CFE4}" presName="childNode1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C18AD3F-DF8F-4B39-AECE-0994D2216154}" type="pres">
      <dgm:prSet presAssocID="{FE6139CC-D6DC-446E-822D-BBC41AA5CFE4}" presName="childNode1tx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3250BAB-0EB6-4A21-BB22-CF1C2FAA8827}" type="pres">
      <dgm:prSet presAssocID="{FE6139CC-D6DC-446E-822D-BBC41AA5CFE4}" presName="parentNode1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4E455BB-E15A-43F0-8031-F5B9B1789D09}" type="pres">
      <dgm:prSet presAssocID="{FE6139CC-D6DC-446E-822D-BBC41AA5CFE4}" presName="connSite1" presStyleCnt="0"/>
      <dgm:spPr/>
    </dgm:pt>
    <dgm:pt modelId="{58F543F9-7E00-4F41-B52A-13C19D8221D9}" type="pres">
      <dgm:prSet presAssocID="{0F93EA61-9784-4645-9E8F-397333076EB3}" presName="Name9" presStyleLbl="sibTrans2D1" presStyleIdx="2" presStyleCnt="3"/>
      <dgm:spPr/>
      <dgm:t>
        <a:bodyPr/>
        <a:lstStyle/>
        <a:p>
          <a:endParaRPr lang="cs-CZ"/>
        </a:p>
      </dgm:t>
    </dgm:pt>
    <dgm:pt modelId="{DCB6A036-6BBB-468C-868F-4D5F6BF1931D}" type="pres">
      <dgm:prSet presAssocID="{65F7E9B2-1061-4459-939B-21181D4463E6}" presName="composite2" presStyleCnt="0"/>
      <dgm:spPr/>
    </dgm:pt>
    <dgm:pt modelId="{BD5D181E-7F36-4C1B-9803-EF5DE3B5B5E1}" type="pres">
      <dgm:prSet presAssocID="{65F7E9B2-1061-4459-939B-21181D4463E6}" presName="dummyNode2" presStyleLbl="node1" presStyleIdx="2" presStyleCnt="4"/>
      <dgm:spPr/>
    </dgm:pt>
    <dgm:pt modelId="{41627568-D04B-45BA-AF19-6E1511172900}" type="pres">
      <dgm:prSet presAssocID="{65F7E9B2-1061-4459-939B-21181D4463E6}" presName="childNode2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5D769B0-4CCD-49FB-AA81-8D456A516D70}" type="pres">
      <dgm:prSet presAssocID="{65F7E9B2-1061-4459-939B-21181D4463E6}" presName="childNode2tx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43F5D49-D1D6-4234-8224-F8CBC2C554DA}" type="pres">
      <dgm:prSet presAssocID="{65F7E9B2-1061-4459-939B-21181D4463E6}" presName="parentNode2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D4A7D9D-4A58-4105-825B-5CB39D1087C4}" type="pres">
      <dgm:prSet presAssocID="{65F7E9B2-1061-4459-939B-21181D4463E6}" presName="connSite2" presStyleCnt="0"/>
      <dgm:spPr/>
    </dgm:pt>
  </dgm:ptLst>
  <dgm:cxnLst>
    <dgm:cxn modelId="{D671EF2F-5774-465D-A985-EE567E12235D}" type="presOf" srcId="{66FAA498-147E-49CE-80FE-F40033476AAE}" destId="{4DB3B1D2-7CEA-4A39-AFFF-144919BACED5}" srcOrd="0" destOrd="0" presId="urn:microsoft.com/office/officeart/2005/8/layout/hProcess4"/>
    <dgm:cxn modelId="{933D0F16-891B-4591-92CA-F0246C935F67}" type="presOf" srcId="{00CD3E1F-6745-4D78-8CD6-58734B9A0DC7}" destId="{C0799E4F-D0F7-4303-A55A-D51FA4911B73}" srcOrd="0" destOrd="0" presId="urn:microsoft.com/office/officeart/2005/8/layout/hProcess4"/>
    <dgm:cxn modelId="{70710159-DF50-4EEF-A866-50F2A96EB41B}" type="presOf" srcId="{10546E0A-3A80-4DA4-903C-C86D51896AE7}" destId="{4DB3B1D2-7CEA-4A39-AFFF-144919BACED5}" srcOrd="0" destOrd="1" presId="urn:microsoft.com/office/officeart/2005/8/layout/hProcess4"/>
    <dgm:cxn modelId="{A78A16B6-4633-41F0-B907-033E953E1D0A}" type="presOf" srcId="{65F7E9B2-1061-4459-939B-21181D4463E6}" destId="{643F5D49-D1D6-4234-8224-F8CBC2C554DA}" srcOrd="0" destOrd="0" presId="urn:microsoft.com/office/officeart/2005/8/layout/hProcess4"/>
    <dgm:cxn modelId="{85FEF32B-721D-49EC-922A-90FF0B4A1E78}" type="presOf" srcId="{E95D9E21-5FCF-49F0-8A0D-BBAF4901924F}" destId="{FC18AD3F-DF8F-4B39-AECE-0994D2216154}" srcOrd="1" destOrd="1" presId="urn:microsoft.com/office/officeart/2005/8/layout/hProcess4"/>
    <dgm:cxn modelId="{6FF9731A-9710-4D7E-AF77-F43D5DA12001}" srcId="{6E8F3C8E-5DE1-490F-9E49-2A327314F0C4}" destId="{BB6CF014-CC25-4CB2-8EFA-9322E19BDB2D}" srcOrd="0" destOrd="0" parTransId="{25989DA6-9F29-4011-BDF1-0308CA143212}" sibTransId="{9964C20A-4E24-4939-937A-524A91EE2845}"/>
    <dgm:cxn modelId="{87B4001A-8444-49F9-AEED-442BAE8F2EF2}" type="presOf" srcId="{FE6139CC-D6DC-446E-822D-BBC41AA5CFE4}" destId="{43250BAB-0EB6-4A21-BB22-CF1C2FAA8827}" srcOrd="0" destOrd="0" presId="urn:microsoft.com/office/officeart/2005/8/layout/hProcess4"/>
    <dgm:cxn modelId="{EE0F0248-9F38-47FB-8D58-848A30F44494}" type="presOf" srcId="{4E355142-EC37-480D-81CD-A280487AB67F}" destId="{FC18AD3F-DF8F-4B39-AECE-0994D2216154}" srcOrd="1" destOrd="0" presId="urn:microsoft.com/office/officeart/2005/8/layout/hProcess4"/>
    <dgm:cxn modelId="{D99AD0FD-3071-4A71-88DC-7389278389B1}" type="presOf" srcId="{6E8F3C8E-5DE1-490F-9E49-2A327314F0C4}" destId="{1F8D6ADB-CC38-419A-B2E5-C1B8CC5AAD5F}" srcOrd="0" destOrd="0" presId="urn:microsoft.com/office/officeart/2005/8/layout/hProcess4"/>
    <dgm:cxn modelId="{CE452914-3EE4-48AA-ADC8-C7A330F120CF}" type="presOf" srcId="{7A42D9B8-135A-4BAC-B6B3-FCE6D6C90725}" destId="{41627568-D04B-45BA-AF19-6E1511172900}" srcOrd="0" destOrd="1" presId="urn:microsoft.com/office/officeart/2005/8/layout/hProcess4"/>
    <dgm:cxn modelId="{EB6008F4-881F-454C-A2F5-96312984B532}" srcId="{6E8F3C8E-5DE1-490F-9E49-2A327314F0C4}" destId="{FE6139CC-D6DC-446E-822D-BBC41AA5CFE4}" srcOrd="2" destOrd="0" parTransId="{74F8E35D-E96E-4156-9AB8-B4270DAEB065}" sibTransId="{0F93EA61-9784-4645-9E8F-397333076EB3}"/>
    <dgm:cxn modelId="{8B8C04AD-A2A1-42ED-8238-A744E4FE05E1}" type="presOf" srcId="{7A42D9B8-135A-4BAC-B6B3-FCE6D6C90725}" destId="{15D769B0-4CCD-49FB-AA81-8D456A516D70}" srcOrd="1" destOrd="1" presId="urn:microsoft.com/office/officeart/2005/8/layout/hProcess4"/>
    <dgm:cxn modelId="{06B56839-980C-45D0-B96C-2482658C50EB}" type="presOf" srcId="{278EC2E7-4EE3-42D8-80E9-5BB8092B503B}" destId="{4BF76852-8A12-4D80-8967-D4836F48D04B}" srcOrd="0" destOrd="0" presId="urn:microsoft.com/office/officeart/2005/8/layout/hProcess4"/>
    <dgm:cxn modelId="{C5BBA646-3604-449D-9EDF-7AA9E775D7A1}" srcId="{BB6CF014-CC25-4CB2-8EFA-9322E19BDB2D}" destId="{66FAA498-147E-49CE-80FE-F40033476AAE}" srcOrd="0" destOrd="0" parTransId="{0405595F-F641-4DFD-A73B-8C44F019C09C}" sibTransId="{01481BD5-15DA-4825-87CA-0F5970444655}"/>
    <dgm:cxn modelId="{2EDA28EE-C01F-4AFE-AD30-7FD7D2C8E399}" type="presOf" srcId="{4E355142-EC37-480D-81CD-A280487AB67F}" destId="{0BA203EB-FE84-421B-B274-A822ED2B81AA}" srcOrd="0" destOrd="0" presId="urn:microsoft.com/office/officeart/2005/8/layout/hProcess4"/>
    <dgm:cxn modelId="{750A2A42-6F21-4071-856C-7EF4D9B882A9}" srcId="{FE6139CC-D6DC-446E-822D-BBC41AA5CFE4}" destId="{E95D9E21-5FCF-49F0-8A0D-BBAF4901924F}" srcOrd="1" destOrd="0" parTransId="{F3345DBE-8B34-43B3-80A2-724032AD0B77}" sibTransId="{AEE979FE-AEE0-45A1-B4DD-F0EB1499F556}"/>
    <dgm:cxn modelId="{08501D44-8483-4F5D-86B4-DDB66247C24D}" srcId="{BB6CF014-CC25-4CB2-8EFA-9322E19BDB2D}" destId="{10546E0A-3A80-4DA4-903C-C86D51896AE7}" srcOrd="1" destOrd="0" parTransId="{1B4AA08F-A00A-4E23-A313-551A26FA8AAE}" sibTransId="{07D8269A-5B02-4565-97CD-2835A2639E63}"/>
    <dgm:cxn modelId="{EDF3CBBB-EF04-4BFB-A17D-9E405E1F5F60}" type="presOf" srcId="{66FAA498-147E-49CE-80FE-F40033476AAE}" destId="{B32AE9A2-9E54-42DF-B2F4-EA872D1DC567}" srcOrd="1" destOrd="0" presId="urn:microsoft.com/office/officeart/2005/8/layout/hProcess4"/>
    <dgm:cxn modelId="{9C2CC658-8204-4AA0-B2F2-56060881800F}" srcId="{6E8F3C8E-5DE1-490F-9E49-2A327314F0C4}" destId="{00CD3E1F-6745-4D78-8CD6-58734B9A0DC7}" srcOrd="1" destOrd="0" parTransId="{C3E4E180-5268-4E23-A6C7-8F264E46BFF9}" sibTransId="{278EC2E7-4EE3-42D8-80E9-5BB8092B503B}"/>
    <dgm:cxn modelId="{54420810-4A8B-42B2-966A-3D1FF19B315E}" type="presOf" srcId="{AA5D90D9-B798-4997-BF7B-2E01EDB8CF93}" destId="{41627568-D04B-45BA-AF19-6E1511172900}" srcOrd="0" destOrd="0" presId="urn:microsoft.com/office/officeart/2005/8/layout/hProcess4"/>
    <dgm:cxn modelId="{D93ED5BC-7AD8-4BD8-9DCA-1D19E1BF4392}" type="presOf" srcId="{9964C20A-4E24-4939-937A-524A91EE2845}" destId="{4D14A0C2-257E-4776-A977-9703EEC052F3}" srcOrd="0" destOrd="0" presId="urn:microsoft.com/office/officeart/2005/8/layout/hProcess4"/>
    <dgm:cxn modelId="{5BD75C20-6E4D-4F97-B617-FD274404F6F0}" type="presOf" srcId="{10546E0A-3A80-4DA4-903C-C86D51896AE7}" destId="{B32AE9A2-9E54-42DF-B2F4-EA872D1DC567}" srcOrd="1" destOrd="1" presId="urn:microsoft.com/office/officeart/2005/8/layout/hProcess4"/>
    <dgm:cxn modelId="{E7F2EA45-093D-422A-BC18-DCDBC4767293}" type="presOf" srcId="{AA5D90D9-B798-4997-BF7B-2E01EDB8CF93}" destId="{15D769B0-4CCD-49FB-AA81-8D456A516D70}" srcOrd="1" destOrd="0" presId="urn:microsoft.com/office/officeart/2005/8/layout/hProcess4"/>
    <dgm:cxn modelId="{95A4766E-1A58-4523-AFBB-71953D82BAF0}" srcId="{6E8F3C8E-5DE1-490F-9E49-2A327314F0C4}" destId="{65F7E9B2-1061-4459-939B-21181D4463E6}" srcOrd="3" destOrd="0" parTransId="{903EB9CB-FB2E-46D6-9B97-D538C7D843A6}" sibTransId="{A3610B71-B77A-43DD-9133-5364E0B54D9C}"/>
    <dgm:cxn modelId="{3C6B88C8-543C-410F-87C6-FEAE35654119}" srcId="{FE6139CC-D6DC-446E-822D-BBC41AA5CFE4}" destId="{4E355142-EC37-480D-81CD-A280487AB67F}" srcOrd="0" destOrd="0" parTransId="{8882A9AF-F979-40B3-B660-771AB288CB2F}" sibTransId="{404BA90B-A708-4DD5-B967-53A5E8F559AE}"/>
    <dgm:cxn modelId="{7EDBD6D2-7332-445C-B2D0-28EB7E27627E}" srcId="{65F7E9B2-1061-4459-939B-21181D4463E6}" destId="{7A42D9B8-135A-4BAC-B6B3-FCE6D6C90725}" srcOrd="1" destOrd="0" parTransId="{7BFBFAA3-1B5C-4C36-800A-7309A5F781F8}" sibTransId="{2AFF0091-0C20-4E89-88AD-5FF853610AA8}"/>
    <dgm:cxn modelId="{8B97ECD1-192D-4580-AAF4-FAC4DF3E7660}" type="presOf" srcId="{E95D9E21-5FCF-49F0-8A0D-BBAF4901924F}" destId="{0BA203EB-FE84-421B-B274-A822ED2B81AA}" srcOrd="0" destOrd="1" presId="urn:microsoft.com/office/officeart/2005/8/layout/hProcess4"/>
    <dgm:cxn modelId="{5BA31EF2-5C63-4B8D-92AA-B4BEFB7FF29E}" srcId="{65F7E9B2-1061-4459-939B-21181D4463E6}" destId="{AA5D90D9-B798-4997-BF7B-2E01EDB8CF93}" srcOrd="0" destOrd="0" parTransId="{FDFB9533-FF64-49F0-AECF-AAFFE074BF9C}" sibTransId="{749BA0F0-A6AD-4422-BB1F-25433C08E455}"/>
    <dgm:cxn modelId="{326F3B29-35D1-45DF-88FD-0B05B05C67C2}" type="presOf" srcId="{BB6CF014-CC25-4CB2-8EFA-9322E19BDB2D}" destId="{2379031C-4991-46AC-B11E-587656A6481D}" srcOrd="0" destOrd="0" presId="urn:microsoft.com/office/officeart/2005/8/layout/hProcess4"/>
    <dgm:cxn modelId="{839BAAA6-FE65-4ADF-A291-5B6A7C7D4554}" type="presOf" srcId="{0F93EA61-9784-4645-9E8F-397333076EB3}" destId="{58F543F9-7E00-4F41-B52A-13C19D8221D9}" srcOrd="0" destOrd="0" presId="urn:microsoft.com/office/officeart/2005/8/layout/hProcess4"/>
    <dgm:cxn modelId="{D92E9EAA-1B04-4500-9ABC-484307A7681A}" type="presParOf" srcId="{1F8D6ADB-CC38-419A-B2E5-C1B8CC5AAD5F}" destId="{A91C77CF-65B4-4115-B8CA-CDBBECBF13E3}" srcOrd="0" destOrd="0" presId="urn:microsoft.com/office/officeart/2005/8/layout/hProcess4"/>
    <dgm:cxn modelId="{60CA1D78-78FA-4492-9D99-100E873C04D6}" type="presParOf" srcId="{1F8D6ADB-CC38-419A-B2E5-C1B8CC5AAD5F}" destId="{A4310E43-77A8-413F-856C-D70777D3B363}" srcOrd="1" destOrd="0" presId="urn:microsoft.com/office/officeart/2005/8/layout/hProcess4"/>
    <dgm:cxn modelId="{D810E7CD-485F-4FE8-AB1B-EC7B68FE6B87}" type="presParOf" srcId="{1F8D6ADB-CC38-419A-B2E5-C1B8CC5AAD5F}" destId="{D3FE96B8-CC97-43EF-8D79-E0E495956FDE}" srcOrd="2" destOrd="0" presId="urn:microsoft.com/office/officeart/2005/8/layout/hProcess4"/>
    <dgm:cxn modelId="{D9C96C7F-8F14-461C-9B9F-008FF87EF4D8}" type="presParOf" srcId="{D3FE96B8-CC97-43EF-8D79-E0E495956FDE}" destId="{216EDD84-B254-4C51-98A0-0730468C8075}" srcOrd="0" destOrd="0" presId="urn:microsoft.com/office/officeart/2005/8/layout/hProcess4"/>
    <dgm:cxn modelId="{E5FAA9B5-343F-4FFE-959A-FD59801E88B4}" type="presParOf" srcId="{216EDD84-B254-4C51-98A0-0730468C8075}" destId="{516B956E-1AD3-4861-AA88-CDBA918F2590}" srcOrd="0" destOrd="0" presId="urn:microsoft.com/office/officeart/2005/8/layout/hProcess4"/>
    <dgm:cxn modelId="{A682F2AD-FF6C-4428-9966-BB29239530CD}" type="presParOf" srcId="{216EDD84-B254-4C51-98A0-0730468C8075}" destId="{4DB3B1D2-7CEA-4A39-AFFF-144919BACED5}" srcOrd="1" destOrd="0" presId="urn:microsoft.com/office/officeart/2005/8/layout/hProcess4"/>
    <dgm:cxn modelId="{EE853222-44BD-46AC-829C-3E19351CE387}" type="presParOf" srcId="{216EDD84-B254-4C51-98A0-0730468C8075}" destId="{B32AE9A2-9E54-42DF-B2F4-EA872D1DC567}" srcOrd="2" destOrd="0" presId="urn:microsoft.com/office/officeart/2005/8/layout/hProcess4"/>
    <dgm:cxn modelId="{5B4B305E-F2C8-4726-9DC6-502CA8409D2D}" type="presParOf" srcId="{216EDD84-B254-4C51-98A0-0730468C8075}" destId="{2379031C-4991-46AC-B11E-587656A6481D}" srcOrd="3" destOrd="0" presId="urn:microsoft.com/office/officeart/2005/8/layout/hProcess4"/>
    <dgm:cxn modelId="{C32A538F-7BAC-458C-A1F2-278EAEEEA2EC}" type="presParOf" srcId="{216EDD84-B254-4C51-98A0-0730468C8075}" destId="{117A1370-0E23-4030-897F-EA8B324F5E5A}" srcOrd="4" destOrd="0" presId="urn:microsoft.com/office/officeart/2005/8/layout/hProcess4"/>
    <dgm:cxn modelId="{73B8D9D9-7467-4226-B366-CD07487EE3B5}" type="presParOf" srcId="{D3FE96B8-CC97-43EF-8D79-E0E495956FDE}" destId="{4D14A0C2-257E-4776-A977-9703EEC052F3}" srcOrd="1" destOrd="0" presId="urn:microsoft.com/office/officeart/2005/8/layout/hProcess4"/>
    <dgm:cxn modelId="{5FD72E0D-6DE5-459D-BFA4-E5B6A29725C3}" type="presParOf" srcId="{D3FE96B8-CC97-43EF-8D79-E0E495956FDE}" destId="{9C6BD13E-AE98-411F-8FB8-509B3AC47160}" srcOrd="2" destOrd="0" presId="urn:microsoft.com/office/officeart/2005/8/layout/hProcess4"/>
    <dgm:cxn modelId="{3989CE50-7986-4468-875C-FDE6696DDD9D}" type="presParOf" srcId="{9C6BD13E-AE98-411F-8FB8-509B3AC47160}" destId="{786C52A1-C21A-4325-A0E2-EA95C3D1C031}" srcOrd="0" destOrd="0" presId="urn:microsoft.com/office/officeart/2005/8/layout/hProcess4"/>
    <dgm:cxn modelId="{94580B16-01E8-4672-BD68-97150D5DDFB3}" type="presParOf" srcId="{9C6BD13E-AE98-411F-8FB8-509B3AC47160}" destId="{9446B042-3333-466E-BC9D-FC2D9CAF2AB5}" srcOrd="1" destOrd="0" presId="urn:microsoft.com/office/officeart/2005/8/layout/hProcess4"/>
    <dgm:cxn modelId="{C5AD9001-EC77-4CE8-88D6-1E57A8772598}" type="presParOf" srcId="{9C6BD13E-AE98-411F-8FB8-509B3AC47160}" destId="{7D11BC7D-1FE5-4067-9E48-757DF848C316}" srcOrd="2" destOrd="0" presId="urn:microsoft.com/office/officeart/2005/8/layout/hProcess4"/>
    <dgm:cxn modelId="{5D072424-43F3-44B9-9F69-0A1CFD98AB3D}" type="presParOf" srcId="{9C6BD13E-AE98-411F-8FB8-509B3AC47160}" destId="{C0799E4F-D0F7-4303-A55A-D51FA4911B73}" srcOrd="3" destOrd="0" presId="urn:microsoft.com/office/officeart/2005/8/layout/hProcess4"/>
    <dgm:cxn modelId="{F2E99AD1-D10C-4E03-9D61-4F1179B368AE}" type="presParOf" srcId="{9C6BD13E-AE98-411F-8FB8-509B3AC47160}" destId="{C1D6DC07-6C8F-453B-B25F-1080361975F6}" srcOrd="4" destOrd="0" presId="urn:microsoft.com/office/officeart/2005/8/layout/hProcess4"/>
    <dgm:cxn modelId="{0174804C-6CDA-49FF-BB40-4378D4269239}" type="presParOf" srcId="{D3FE96B8-CC97-43EF-8D79-E0E495956FDE}" destId="{4BF76852-8A12-4D80-8967-D4836F48D04B}" srcOrd="3" destOrd="0" presId="urn:microsoft.com/office/officeart/2005/8/layout/hProcess4"/>
    <dgm:cxn modelId="{AC8D0F3D-DB77-4865-A500-D48EE820CCD7}" type="presParOf" srcId="{D3FE96B8-CC97-43EF-8D79-E0E495956FDE}" destId="{3C5B0C18-4864-46C4-8F06-49EE0A9C1669}" srcOrd="4" destOrd="0" presId="urn:microsoft.com/office/officeart/2005/8/layout/hProcess4"/>
    <dgm:cxn modelId="{2AD0FCFF-4CFA-4B6A-9E88-D4FC39EB0B92}" type="presParOf" srcId="{3C5B0C18-4864-46C4-8F06-49EE0A9C1669}" destId="{48B96811-DA5B-454E-AD69-0EFAFEB942A2}" srcOrd="0" destOrd="0" presId="urn:microsoft.com/office/officeart/2005/8/layout/hProcess4"/>
    <dgm:cxn modelId="{B4732C01-9810-4790-BFCD-B6C97332D3B9}" type="presParOf" srcId="{3C5B0C18-4864-46C4-8F06-49EE0A9C1669}" destId="{0BA203EB-FE84-421B-B274-A822ED2B81AA}" srcOrd="1" destOrd="0" presId="urn:microsoft.com/office/officeart/2005/8/layout/hProcess4"/>
    <dgm:cxn modelId="{4B68BCA5-F7A5-4817-825B-99FC4BD5691E}" type="presParOf" srcId="{3C5B0C18-4864-46C4-8F06-49EE0A9C1669}" destId="{FC18AD3F-DF8F-4B39-AECE-0994D2216154}" srcOrd="2" destOrd="0" presId="urn:microsoft.com/office/officeart/2005/8/layout/hProcess4"/>
    <dgm:cxn modelId="{0E340238-2A41-4137-AC05-5BC8C76BB5A2}" type="presParOf" srcId="{3C5B0C18-4864-46C4-8F06-49EE0A9C1669}" destId="{43250BAB-0EB6-4A21-BB22-CF1C2FAA8827}" srcOrd="3" destOrd="0" presId="urn:microsoft.com/office/officeart/2005/8/layout/hProcess4"/>
    <dgm:cxn modelId="{B15F6591-51D5-4C58-B3FB-91419D793802}" type="presParOf" srcId="{3C5B0C18-4864-46C4-8F06-49EE0A9C1669}" destId="{34E455BB-E15A-43F0-8031-F5B9B1789D09}" srcOrd="4" destOrd="0" presId="urn:microsoft.com/office/officeart/2005/8/layout/hProcess4"/>
    <dgm:cxn modelId="{A19F4AD5-14A5-4EC3-A8B9-8730CFECA732}" type="presParOf" srcId="{D3FE96B8-CC97-43EF-8D79-E0E495956FDE}" destId="{58F543F9-7E00-4F41-B52A-13C19D8221D9}" srcOrd="5" destOrd="0" presId="urn:microsoft.com/office/officeart/2005/8/layout/hProcess4"/>
    <dgm:cxn modelId="{078F699E-E3B2-4D88-BCDB-AE3F722A0CC1}" type="presParOf" srcId="{D3FE96B8-CC97-43EF-8D79-E0E495956FDE}" destId="{DCB6A036-6BBB-468C-868F-4D5F6BF1931D}" srcOrd="6" destOrd="0" presId="urn:microsoft.com/office/officeart/2005/8/layout/hProcess4"/>
    <dgm:cxn modelId="{F90122F9-7A30-4BC3-B6B6-6605FAF884CB}" type="presParOf" srcId="{DCB6A036-6BBB-468C-868F-4D5F6BF1931D}" destId="{BD5D181E-7F36-4C1B-9803-EF5DE3B5B5E1}" srcOrd="0" destOrd="0" presId="urn:microsoft.com/office/officeart/2005/8/layout/hProcess4"/>
    <dgm:cxn modelId="{9F6CDF2F-1A13-4BC5-998F-4D459A0624FA}" type="presParOf" srcId="{DCB6A036-6BBB-468C-868F-4D5F6BF1931D}" destId="{41627568-D04B-45BA-AF19-6E1511172900}" srcOrd="1" destOrd="0" presId="urn:microsoft.com/office/officeart/2005/8/layout/hProcess4"/>
    <dgm:cxn modelId="{3179E8DE-544C-477A-852B-2629C65F1E4E}" type="presParOf" srcId="{DCB6A036-6BBB-468C-868F-4D5F6BF1931D}" destId="{15D769B0-4CCD-49FB-AA81-8D456A516D70}" srcOrd="2" destOrd="0" presId="urn:microsoft.com/office/officeart/2005/8/layout/hProcess4"/>
    <dgm:cxn modelId="{3772A8FA-EA60-4879-A6B4-2B52A559CC54}" type="presParOf" srcId="{DCB6A036-6BBB-468C-868F-4D5F6BF1931D}" destId="{643F5D49-D1D6-4234-8224-F8CBC2C554DA}" srcOrd="3" destOrd="0" presId="urn:microsoft.com/office/officeart/2005/8/layout/hProcess4"/>
    <dgm:cxn modelId="{605C9661-2D48-4B7C-89A5-696A0195835A}" type="presParOf" srcId="{DCB6A036-6BBB-468C-868F-4D5F6BF1931D}" destId="{2D4A7D9D-4A58-4105-825B-5CB39D1087C4}" srcOrd="4" destOrd="0" presId="urn:microsoft.com/office/officeart/2005/8/layout/h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E8F3C8E-5DE1-490F-9E49-2A327314F0C4}" type="doc">
      <dgm:prSet loTypeId="urn:microsoft.com/office/officeart/2005/8/layout/h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BB6CF014-CC25-4CB2-8EFA-9322E19BDB2D}">
      <dgm:prSet phldrT="[Text]"/>
      <dgm:spPr/>
      <dgm:t>
        <a:bodyPr/>
        <a:lstStyle/>
        <a:p>
          <a:r>
            <a:rPr lang="cs-CZ" dirty="0" smtClean="0"/>
            <a:t>Porozumění problému</a:t>
          </a:r>
          <a:endParaRPr lang="cs-CZ" dirty="0"/>
        </a:p>
      </dgm:t>
    </dgm:pt>
    <dgm:pt modelId="{25989DA6-9F29-4011-BDF1-0308CA143212}" type="parTrans" cxnId="{6FF9731A-9710-4D7E-AF77-F43D5DA12001}">
      <dgm:prSet/>
      <dgm:spPr/>
      <dgm:t>
        <a:bodyPr/>
        <a:lstStyle/>
        <a:p>
          <a:endParaRPr lang="cs-CZ"/>
        </a:p>
      </dgm:t>
    </dgm:pt>
    <dgm:pt modelId="{9964C20A-4E24-4939-937A-524A91EE2845}" type="sibTrans" cxnId="{6FF9731A-9710-4D7E-AF77-F43D5DA12001}">
      <dgm:prSet/>
      <dgm:spPr/>
      <dgm:t>
        <a:bodyPr/>
        <a:lstStyle/>
        <a:p>
          <a:endParaRPr lang="cs-CZ"/>
        </a:p>
      </dgm:t>
    </dgm:pt>
    <dgm:pt modelId="{66FAA498-147E-49CE-80FE-F40033476AAE}">
      <dgm:prSet phldrT="[Text]" phldr="1"/>
      <dgm:spPr/>
      <dgm:t>
        <a:bodyPr/>
        <a:lstStyle/>
        <a:p>
          <a:endParaRPr lang="cs-CZ" dirty="0"/>
        </a:p>
      </dgm:t>
    </dgm:pt>
    <dgm:pt modelId="{0405595F-F641-4DFD-A73B-8C44F019C09C}" type="parTrans" cxnId="{C5BBA646-3604-449D-9EDF-7AA9E775D7A1}">
      <dgm:prSet/>
      <dgm:spPr/>
      <dgm:t>
        <a:bodyPr/>
        <a:lstStyle/>
        <a:p>
          <a:endParaRPr lang="cs-CZ"/>
        </a:p>
      </dgm:t>
    </dgm:pt>
    <dgm:pt modelId="{01481BD5-15DA-4825-87CA-0F5970444655}" type="sibTrans" cxnId="{C5BBA646-3604-449D-9EDF-7AA9E775D7A1}">
      <dgm:prSet/>
      <dgm:spPr/>
      <dgm:t>
        <a:bodyPr/>
        <a:lstStyle/>
        <a:p>
          <a:endParaRPr lang="cs-CZ"/>
        </a:p>
      </dgm:t>
    </dgm:pt>
    <dgm:pt modelId="{10546E0A-3A80-4DA4-903C-C86D51896AE7}">
      <dgm:prSet phldrT="[Text]" phldr="1"/>
      <dgm:spPr/>
      <dgm:t>
        <a:bodyPr/>
        <a:lstStyle/>
        <a:p>
          <a:endParaRPr lang="cs-CZ" dirty="0"/>
        </a:p>
      </dgm:t>
    </dgm:pt>
    <dgm:pt modelId="{1B4AA08F-A00A-4E23-A313-551A26FA8AAE}" type="parTrans" cxnId="{08501D44-8483-4F5D-86B4-DDB66247C24D}">
      <dgm:prSet/>
      <dgm:spPr/>
      <dgm:t>
        <a:bodyPr/>
        <a:lstStyle/>
        <a:p>
          <a:endParaRPr lang="cs-CZ"/>
        </a:p>
      </dgm:t>
    </dgm:pt>
    <dgm:pt modelId="{07D8269A-5B02-4565-97CD-2835A2639E63}" type="sibTrans" cxnId="{08501D44-8483-4F5D-86B4-DDB66247C24D}">
      <dgm:prSet/>
      <dgm:spPr/>
      <dgm:t>
        <a:bodyPr/>
        <a:lstStyle/>
        <a:p>
          <a:endParaRPr lang="cs-CZ"/>
        </a:p>
      </dgm:t>
    </dgm:pt>
    <dgm:pt modelId="{FE6139CC-D6DC-446E-822D-BBC41AA5CFE4}">
      <dgm:prSet phldrT="[Text]"/>
      <dgm:spPr/>
      <dgm:t>
        <a:bodyPr/>
        <a:lstStyle/>
        <a:p>
          <a:r>
            <a:rPr lang="cs-CZ" dirty="0" smtClean="0"/>
            <a:t>Míry zajímavosti</a:t>
          </a:r>
          <a:endParaRPr lang="cs-CZ" dirty="0"/>
        </a:p>
      </dgm:t>
    </dgm:pt>
    <dgm:pt modelId="{74F8E35D-E96E-4156-9AB8-B4270DAEB065}" type="parTrans" cxnId="{EB6008F4-881F-454C-A2F5-96312984B532}">
      <dgm:prSet/>
      <dgm:spPr/>
      <dgm:t>
        <a:bodyPr/>
        <a:lstStyle/>
        <a:p>
          <a:endParaRPr lang="cs-CZ"/>
        </a:p>
      </dgm:t>
    </dgm:pt>
    <dgm:pt modelId="{0F93EA61-9784-4645-9E8F-397333076EB3}" type="sibTrans" cxnId="{EB6008F4-881F-454C-A2F5-96312984B532}">
      <dgm:prSet/>
      <dgm:spPr/>
      <dgm:t>
        <a:bodyPr/>
        <a:lstStyle/>
        <a:p>
          <a:endParaRPr lang="cs-CZ"/>
        </a:p>
      </dgm:t>
    </dgm:pt>
    <dgm:pt modelId="{4E355142-EC37-480D-81CD-A280487AB67F}">
      <dgm:prSet phldrT="[Text]" phldr="1"/>
      <dgm:spPr/>
      <dgm:t>
        <a:bodyPr/>
        <a:lstStyle/>
        <a:p>
          <a:endParaRPr lang="cs-CZ" dirty="0"/>
        </a:p>
      </dgm:t>
    </dgm:pt>
    <dgm:pt modelId="{8882A9AF-F979-40B3-B660-771AB288CB2F}" type="parTrans" cxnId="{3C6B88C8-543C-410F-87C6-FEAE35654119}">
      <dgm:prSet/>
      <dgm:spPr/>
      <dgm:t>
        <a:bodyPr/>
        <a:lstStyle/>
        <a:p>
          <a:endParaRPr lang="cs-CZ"/>
        </a:p>
      </dgm:t>
    </dgm:pt>
    <dgm:pt modelId="{404BA90B-A708-4DD5-B967-53A5E8F559AE}" type="sibTrans" cxnId="{3C6B88C8-543C-410F-87C6-FEAE35654119}">
      <dgm:prSet/>
      <dgm:spPr/>
      <dgm:t>
        <a:bodyPr/>
        <a:lstStyle/>
        <a:p>
          <a:endParaRPr lang="cs-CZ"/>
        </a:p>
      </dgm:t>
    </dgm:pt>
    <dgm:pt modelId="{E95D9E21-5FCF-49F0-8A0D-BBAF4901924F}">
      <dgm:prSet phldrT="[Text]" phldr="1"/>
      <dgm:spPr/>
      <dgm:t>
        <a:bodyPr/>
        <a:lstStyle/>
        <a:p>
          <a:endParaRPr lang="cs-CZ" dirty="0"/>
        </a:p>
      </dgm:t>
    </dgm:pt>
    <dgm:pt modelId="{F3345DBE-8B34-43B3-80A2-724032AD0B77}" type="parTrans" cxnId="{750A2A42-6F21-4071-856C-7EF4D9B882A9}">
      <dgm:prSet/>
      <dgm:spPr/>
      <dgm:t>
        <a:bodyPr/>
        <a:lstStyle/>
        <a:p>
          <a:endParaRPr lang="cs-CZ"/>
        </a:p>
      </dgm:t>
    </dgm:pt>
    <dgm:pt modelId="{AEE979FE-AEE0-45A1-B4DD-F0EB1499F556}" type="sibTrans" cxnId="{750A2A42-6F21-4071-856C-7EF4D9B882A9}">
      <dgm:prSet/>
      <dgm:spPr/>
      <dgm:t>
        <a:bodyPr/>
        <a:lstStyle/>
        <a:p>
          <a:endParaRPr lang="cs-CZ"/>
        </a:p>
      </dgm:t>
    </dgm:pt>
    <dgm:pt modelId="{65F7E9B2-1061-4459-939B-21181D4463E6}">
      <dgm:prSet phldrT="[Text]"/>
      <dgm:spPr/>
      <dgm:t>
        <a:bodyPr/>
        <a:lstStyle/>
        <a:p>
          <a:r>
            <a:rPr lang="cs-CZ" dirty="0" smtClean="0"/>
            <a:t>Další míry zajímavosti</a:t>
          </a:r>
          <a:endParaRPr lang="cs-CZ" dirty="0"/>
        </a:p>
      </dgm:t>
    </dgm:pt>
    <dgm:pt modelId="{903EB9CB-FB2E-46D6-9B97-D538C7D843A6}" type="parTrans" cxnId="{95A4766E-1A58-4523-AFBB-71953D82BAF0}">
      <dgm:prSet/>
      <dgm:spPr/>
      <dgm:t>
        <a:bodyPr/>
        <a:lstStyle/>
        <a:p>
          <a:endParaRPr lang="cs-CZ"/>
        </a:p>
      </dgm:t>
    </dgm:pt>
    <dgm:pt modelId="{A3610B71-B77A-43DD-9133-5364E0B54D9C}" type="sibTrans" cxnId="{95A4766E-1A58-4523-AFBB-71953D82BAF0}">
      <dgm:prSet/>
      <dgm:spPr/>
      <dgm:t>
        <a:bodyPr/>
        <a:lstStyle/>
        <a:p>
          <a:endParaRPr lang="cs-CZ"/>
        </a:p>
      </dgm:t>
    </dgm:pt>
    <dgm:pt modelId="{AA5D90D9-B798-4997-BF7B-2E01EDB8CF93}">
      <dgm:prSet phldrT="[Text]" phldr="1"/>
      <dgm:spPr/>
      <dgm:t>
        <a:bodyPr/>
        <a:lstStyle/>
        <a:p>
          <a:endParaRPr lang="cs-CZ" dirty="0"/>
        </a:p>
      </dgm:t>
    </dgm:pt>
    <dgm:pt modelId="{FDFB9533-FF64-49F0-AECF-AAFFE074BF9C}" type="parTrans" cxnId="{5BA31EF2-5C63-4B8D-92AA-B4BEFB7FF29E}">
      <dgm:prSet/>
      <dgm:spPr/>
      <dgm:t>
        <a:bodyPr/>
        <a:lstStyle/>
        <a:p>
          <a:endParaRPr lang="cs-CZ"/>
        </a:p>
      </dgm:t>
    </dgm:pt>
    <dgm:pt modelId="{749BA0F0-A6AD-4422-BB1F-25433C08E455}" type="sibTrans" cxnId="{5BA31EF2-5C63-4B8D-92AA-B4BEFB7FF29E}">
      <dgm:prSet/>
      <dgm:spPr/>
      <dgm:t>
        <a:bodyPr/>
        <a:lstStyle/>
        <a:p>
          <a:endParaRPr lang="cs-CZ"/>
        </a:p>
      </dgm:t>
    </dgm:pt>
    <dgm:pt modelId="{7A42D9B8-135A-4BAC-B6B3-FCE6D6C90725}">
      <dgm:prSet phldrT="[Text]" phldr="1"/>
      <dgm:spPr/>
      <dgm:t>
        <a:bodyPr/>
        <a:lstStyle/>
        <a:p>
          <a:endParaRPr lang="cs-CZ" dirty="0"/>
        </a:p>
      </dgm:t>
    </dgm:pt>
    <dgm:pt modelId="{7BFBFAA3-1B5C-4C36-800A-7309A5F781F8}" type="parTrans" cxnId="{7EDBD6D2-7332-445C-B2D0-28EB7E27627E}">
      <dgm:prSet/>
      <dgm:spPr/>
      <dgm:t>
        <a:bodyPr/>
        <a:lstStyle/>
        <a:p>
          <a:endParaRPr lang="cs-CZ"/>
        </a:p>
      </dgm:t>
    </dgm:pt>
    <dgm:pt modelId="{2AFF0091-0C20-4E89-88AD-5FF853610AA8}" type="sibTrans" cxnId="{7EDBD6D2-7332-445C-B2D0-28EB7E27627E}">
      <dgm:prSet/>
      <dgm:spPr/>
      <dgm:t>
        <a:bodyPr/>
        <a:lstStyle/>
        <a:p>
          <a:endParaRPr lang="cs-CZ"/>
        </a:p>
      </dgm:t>
    </dgm:pt>
    <dgm:pt modelId="{00CD3E1F-6745-4D78-8CD6-58734B9A0DC7}">
      <dgm:prSet/>
      <dgm:spPr/>
      <dgm:t>
        <a:bodyPr/>
        <a:lstStyle/>
        <a:p>
          <a:r>
            <a:rPr lang="cs-CZ" dirty="0" smtClean="0"/>
            <a:t>Příprava dat</a:t>
          </a:r>
          <a:endParaRPr lang="cs-CZ" dirty="0"/>
        </a:p>
      </dgm:t>
    </dgm:pt>
    <dgm:pt modelId="{C3E4E180-5268-4E23-A6C7-8F264E46BFF9}" type="parTrans" cxnId="{9C2CC658-8204-4AA0-B2F2-56060881800F}">
      <dgm:prSet/>
      <dgm:spPr/>
      <dgm:t>
        <a:bodyPr/>
        <a:lstStyle/>
        <a:p>
          <a:endParaRPr lang="cs-CZ"/>
        </a:p>
      </dgm:t>
    </dgm:pt>
    <dgm:pt modelId="{278EC2E7-4EE3-42D8-80E9-5BB8092B503B}" type="sibTrans" cxnId="{9C2CC658-8204-4AA0-B2F2-56060881800F}">
      <dgm:prSet/>
      <dgm:spPr/>
      <dgm:t>
        <a:bodyPr/>
        <a:lstStyle/>
        <a:p>
          <a:endParaRPr lang="cs-CZ"/>
        </a:p>
      </dgm:t>
    </dgm:pt>
    <dgm:pt modelId="{1F8D6ADB-CC38-419A-B2E5-C1B8CC5AAD5F}" type="pres">
      <dgm:prSet presAssocID="{6E8F3C8E-5DE1-490F-9E49-2A327314F0C4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A91C77CF-65B4-4115-B8CA-CDBBECBF13E3}" type="pres">
      <dgm:prSet presAssocID="{6E8F3C8E-5DE1-490F-9E49-2A327314F0C4}" presName="tSp" presStyleCnt="0"/>
      <dgm:spPr/>
    </dgm:pt>
    <dgm:pt modelId="{A4310E43-77A8-413F-856C-D70777D3B363}" type="pres">
      <dgm:prSet presAssocID="{6E8F3C8E-5DE1-490F-9E49-2A327314F0C4}" presName="bSp" presStyleCnt="0"/>
      <dgm:spPr/>
    </dgm:pt>
    <dgm:pt modelId="{D3FE96B8-CC97-43EF-8D79-E0E495956FDE}" type="pres">
      <dgm:prSet presAssocID="{6E8F3C8E-5DE1-490F-9E49-2A327314F0C4}" presName="process" presStyleCnt="0"/>
      <dgm:spPr/>
    </dgm:pt>
    <dgm:pt modelId="{216EDD84-B254-4C51-98A0-0730468C8075}" type="pres">
      <dgm:prSet presAssocID="{BB6CF014-CC25-4CB2-8EFA-9322E19BDB2D}" presName="composite1" presStyleCnt="0"/>
      <dgm:spPr/>
    </dgm:pt>
    <dgm:pt modelId="{516B956E-1AD3-4861-AA88-CDBA918F2590}" type="pres">
      <dgm:prSet presAssocID="{BB6CF014-CC25-4CB2-8EFA-9322E19BDB2D}" presName="dummyNode1" presStyleLbl="node1" presStyleIdx="0" presStyleCnt="4"/>
      <dgm:spPr/>
    </dgm:pt>
    <dgm:pt modelId="{4DB3B1D2-7CEA-4A39-AFFF-144919BACED5}" type="pres">
      <dgm:prSet presAssocID="{BB6CF014-CC25-4CB2-8EFA-9322E19BDB2D}" presName="childNode1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32AE9A2-9E54-42DF-B2F4-EA872D1DC567}" type="pres">
      <dgm:prSet presAssocID="{BB6CF014-CC25-4CB2-8EFA-9322E19BDB2D}" presName="childNode1tx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379031C-4991-46AC-B11E-587656A6481D}" type="pres">
      <dgm:prSet presAssocID="{BB6CF014-CC25-4CB2-8EFA-9322E19BDB2D}" presName="parentNode1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17A1370-0E23-4030-897F-EA8B324F5E5A}" type="pres">
      <dgm:prSet presAssocID="{BB6CF014-CC25-4CB2-8EFA-9322E19BDB2D}" presName="connSite1" presStyleCnt="0"/>
      <dgm:spPr/>
    </dgm:pt>
    <dgm:pt modelId="{4D14A0C2-257E-4776-A977-9703EEC052F3}" type="pres">
      <dgm:prSet presAssocID="{9964C20A-4E24-4939-937A-524A91EE2845}" presName="Name9" presStyleLbl="sibTrans2D1" presStyleIdx="0" presStyleCnt="3"/>
      <dgm:spPr/>
      <dgm:t>
        <a:bodyPr/>
        <a:lstStyle/>
        <a:p>
          <a:endParaRPr lang="cs-CZ"/>
        </a:p>
      </dgm:t>
    </dgm:pt>
    <dgm:pt modelId="{9C6BD13E-AE98-411F-8FB8-509B3AC47160}" type="pres">
      <dgm:prSet presAssocID="{00CD3E1F-6745-4D78-8CD6-58734B9A0DC7}" presName="composite2" presStyleCnt="0"/>
      <dgm:spPr/>
    </dgm:pt>
    <dgm:pt modelId="{786C52A1-C21A-4325-A0E2-EA95C3D1C031}" type="pres">
      <dgm:prSet presAssocID="{00CD3E1F-6745-4D78-8CD6-58734B9A0DC7}" presName="dummyNode2" presStyleLbl="node1" presStyleIdx="0" presStyleCnt="4"/>
      <dgm:spPr/>
    </dgm:pt>
    <dgm:pt modelId="{9446B042-3333-466E-BC9D-FC2D9CAF2AB5}" type="pres">
      <dgm:prSet presAssocID="{00CD3E1F-6745-4D78-8CD6-58734B9A0DC7}" presName="childNode2" presStyleLbl="bgAcc1" presStyleIdx="1" presStyleCnt="4">
        <dgm:presLayoutVars>
          <dgm:bulletEnabled val="1"/>
        </dgm:presLayoutVars>
      </dgm:prSet>
      <dgm:spPr/>
    </dgm:pt>
    <dgm:pt modelId="{7D11BC7D-1FE5-4067-9E48-757DF848C316}" type="pres">
      <dgm:prSet presAssocID="{00CD3E1F-6745-4D78-8CD6-58734B9A0DC7}" presName="childNode2tx" presStyleLbl="bgAcc1" presStyleIdx="1" presStyleCnt="4">
        <dgm:presLayoutVars>
          <dgm:bulletEnabled val="1"/>
        </dgm:presLayoutVars>
      </dgm:prSet>
      <dgm:spPr/>
    </dgm:pt>
    <dgm:pt modelId="{C0799E4F-D0F7-4303-A55A-D51FA4911B73}" type="pres">
      <dgm:prSet presAssocID="{00CD3E1F-6745-4D78-8CD6-58734B9A0DC7}" presName="parentNode2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1D6DC07-6C8F-453B-B25F-1080361975F6}" type="pres">
      <dgm:prSet presAssocID="{00CD3E1F-6745-4D78-8CD6-58734B9A0DC7}" presName="connSite2" presStyleCnt="0"/>
      <dgm:spPr/>
    </dgm:pt>
    <dgm:pt modelId="{4BF76852-8A12-4D80-8967-D4836F48D04B}" type="pres">
      <dgm:prSet presAssocID="{278EC2E7-4EE3-42D8-80E9-5BB8092B503B}" presName="Name18" presStyleLbl="sibTrans2D1" presStyleIdx="1" presStyleCnt="3" custLinFactNeighborY="-7014"/>
      <dgm:spPr/>
      <dgm:t>
        <a:bodyPr/>
        <a:lstStyle/>
        <a:p>
          <a:endParaRPr lang="cs-CZ"/>
        </a:p>
      </dgm:t>
    </dgm:pt>
    <dgm:pt modelId="{3C5B0C18-4864-46C4-8F06-49EE0A9C1669}" type="pres">
      <dgm:prSet presAssocID="{FE6139CC-D6DC-446E-822D-BBC41AA5CFE4}" presName="composite1" presStyleCnt="0"/>
      <dgm:spPr/>
    </dgm:pt>
    <dgm:pt modelId="{48B96811-DA5B-454E-AD69-0EFAFEB942A2}" type="pres">
      <dgm:prSet presAssocID="{FE6139CC-D6DC-446E-822D-BBC41AA5CFE4}" presName="dummyNode1" presStyleLbl="node1" presStyleIdx="1" presStyleCnt="4"/>
      <dgm:spPr/>
    </dgm:pt>
    <dgm:pt modelId="{0BA203EB-FE84-421B-B274-A822ED2B81AA}" type="pres">
      <dgm:prSet presAssocID="{FE6139CC-D6DC-446E-822D-BBC41AA5CFE4}" presName="childNode1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C18AD3F-DF8F-4B39-AECE-0994D2216154}" type="pres">
      <dgm:prSet presAssocID="{FE6139CC-D6DC-446E-822D-BBC41AA5CFE4}" presName="childNode1tx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3250BAB-0EB6-4A21-BB22-CF1C2FAA8827}" type="pres">
      <dgm:prSet presAssocID="{FE6139CC-D6DC-446E-822D-BBC41AA5CFE4}" presName="parentNode1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4E455BB-E15A-43F0-8031-F5B9B1789D09}" type="pres">
      <dgm:prSet presAssocID="{FE6139CC-D6DC-446E-822D-BBC41AA5CFE4}" presName="connSite1" presStyleCnt="0"/>
      <dgm:spPr/>
    </dgm:pt>
    <dgm:pt modelId="{58F543F9-7E00-4F41-B52A-13C19D8221D9}" type="pres">
      <dgm:prSet presAssocID="{0F93EA61-9784-4645-9E8F-397333076EB3}" presName="Name9" presStyleLbl="sibTrans2D1" presStyleIdx="2" presStyleCnt="3"/>
      <dgm:spPr/>
      <dgm:t>
        <a:bodyPr/>
        <a:lstStyle/>
        <a:p>
          <a:endParaRPr lang="cs-CZ"/>
        </a:p>
      </dgm:t>
    </dgm:pt>
    <dgm:pt modelId="{DCB6A036-6BBB-468C-868F-4D5F6BF1931D}" type="pres">
      <dgm:prSet presAssocID="{65F7E9B2-1061-4459-939B-21181D4463E6}" presName="composite2" presStyleCnt="0"/>
      <dgm:spPr/>
    </dgm:pt>
    <dgm:pt modelId="{BD5D181E-7F36-4C1B-9803-EF5DE3B5B5E1}" type="pres">
      <dgm:prSet presAssocID="{65F7E9B2-1061-4459-939B-21181D4463E6}" presName="dummyNode2" presStyleLbl="node1" presStyleIdx="2" presStyleCnt="4"/>
      <dgm:spPr/>
    </dgm:pt>
    <dgm:pt modelId="{41627568-D04B-45BA-AF19-6E1511172900}" type="pres">
      <dgm:prSet presAssocID="{65F7E9B2-1061-4459-939B-21181D4463E6}" presName="childNode2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5D769B0-4CCD-49FB-AA81-8D456A516D70}" type="pres">
      <dgm:prSet presAssocID="{65F7E9B2-1061-4459-939B-21181D4463E6}" presName="childNode2tx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43F5D49-D1D6-4234-8224-F8CBC2C554DA}" type="pres">
      <dgm:prSet presAssocID="{65F7E9B2-1061-4459-939B-21181D4463E6}" presName="parentNode2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D4A7D9D-4A58-4105-825B-5CB39D1087C4}" type="pres">
      <dgm:prSet presAssocID="{65F7E9B2-1061-4459-939B-21181D4463E6}" presName="connSite2" presStyleCnt="0"/>
      <dgm:spPr/>
    </dgm:pt>
  </dgm:ptLst>
  <dgm:cxnLst>
    <dgm:cxn modelId="{C01A2959-8B2F-47EF-8EEA-24F5352CDCC1}" type="presOf" srcId="{BB6CF014-CC25-4CB2-8EFA-9322E19BDB2D}" destId="{2379031C-4991-46AC-B11E-587656A6481D}" srcOrd="0" destOrd="0" presId="urn:microsoft.com/office/officeart/2005/8/layout/hProcess4"/>
    <dgm:cxn modelId="{97A9D263-F4F9-4932-8BA6-41FE64261D8E}" type="presOf" srcId="{65F7E9B2-1061-4459-939B-21181D4463E6}" destId="{643F5D49-D1D6-4234-8224-F8CBC2C554DA}" srcOrd="0" destOrd="0" presId="urn:microsoft.com/office/officeart/2005/8/layout/hProcess4"/>
    <dgm:cxn modelId="{BD699DE8-E0CA-4D39-92B2-0A874E9F54F9}" type="presOf" srcId="{AA5D90D9-B798-4997-BF7B-2E01EDB8CF93}" destId="{15D769B0-4CCD-49FB-AA81-8D456A516D70}" srcOrd="1" destOrd="0" presId="urn:microsoft.com/office/officeart/2005/8/layout/hProcess4"/>
    <dgm:cxn modelId="{10894950-3C70-40E4-8404-BBCEDCDCF38D}" type="presOf" srcId="{66FAA498-147E-49CE-80FE-F40033476AAE}" destId="{B32AE9A2-9E54-42DF-B2F4-EA872D1DC567}" srcOrd="1" destOrd="0" presId="urn:microsoft.com/office/officeart/2005/8/layout/hProcess4"/>
    <dgm:cxn modelId="{7A75306D-360D-46D3-9C6F-98249299301F}" type="presOf" srcId="{AA5D90D9-B798-4997-BF7B-2E01EDB8CF93}" destId="{41627568-D04B-45BA-AF19-6E1511172900}" srcOrd="0" destOrd="0" presId="urn:microsoft.com/office/officeart/2005/8/layout/hProcess4"/>
    <dgm:cxn modelId="{6FF9731A-9710-4D7E-AF77-F43D5DA12001}" srcId="{6E8F3C8E-5DE1-490F-9E49-2A327314F0C4}" destId="{BB6CF014-CC25-4CB2-8EFA-9322E19BDB2D}" srcOrd="0" destOrd="0" parTransId="{25989DA6-9F29-4011-BDF1-0308CA143212}" sibTransId="{9964C20A-4E24-4939-937A-524A91EE2845}"/>
    <dgm:cxn modelId="{1B51B6FA-B64E-485E-82D4-FD40AE10FD96}" type="presOf" srcId="{66FAA498-147E-49CE-80FE-F40033476AAE}" destId="{4DB3B1D2-7CEA-4A39-AFFF-144919BACED5}" srcOrd="0" destOrd="0" presId="urn:microsoft.com/office/officeart/2005/8/layout/hProcess4"/>
    <dgm:cxn modelId="{41D2BA73-3B17-4D51-AF89-1696ADA13898}" type="presOf" srcId="{4E355142-EC37-480D-81CD-A280487AB67F}" destId="{FC18AD3F-DF8F-4B39-AECE-0994D2216154}" srcOrd="1" destOrd="0" presId="urn:microsoft.com/office/officeart/2005/8/layout/hProcess4"/>
    <dgm:cxn modelId="{BC9F3395-BD4C-439C-B67D-1961C7DFE209}" type="presOf" srcId="{10546E0A-3A80-4DA4-903C-C86D51896AE7}" destId="{4DB3B1D2-7CEA-4A39-AFFF-144919BACED5}" srcOrd="0" destOrd="1" presId="urn:microsoft.com/office/officeart/2005/8/layout/hProcess4"/>
    <dgm:cxn modelId="{EB6008F4-881F-454C-A2F5-96312984B532}" srcId="{6E8F3C8E-5DE1-490F-9E49-2A327314F0C4}" destId="{FE6139CC-D6DC-446E-822D-BBC41AA5CFE4}" srcOrd="2" destOrd="0" parTransId="{74F8E35D-E96E-4156-9AB8-B4270DAEB065}" sibTransId="{0F93EA61-9784-4645-9E8F-397333076EB3}"/>
    <dgm:cxn modelId="{847D8576-8F4D-4080-8B73-56921ECAA602}" type="presOf" srcId="{E95D9E21-5FCF-49F0-8A0D-BBAF4901924F}" destId="{0BA203EB-FE84-421B-B274-A822ED2B81AA}" srcOrd="0" destOrd="1" presId="urn:microsoft.com/office/officeart/2005/8/layout/hProcess4"/>
    <dgm:cxn modelId="{C5BBA646-3604-449D-9EDF-7AA9E775D7A1}" srcId="{BB6CF014-CC25-4CB2-8EFA-9322E19BDB2D}" destId="{66FAA498-147E-49CE-80FE-F40033476AAE}" srcOrd="0" destOrd="0" parTransId="{0405595F-F641-4DFD-A73B-8C44F019C09C}" sibTransId="{01481BD5-15DA-4825-87CA-0F5970444655}"/>
    <dgm:cxn modelId="{750A2A42-6F21-4071-856C-7EF4D9B882A9}" srcId="{FE6139CC-D6DC-446E-822D-BBC41AA5CFE4}" destId="{E95D9E21-5FCF-49F0-8A0D-BBAF4901924F}" srcOrd="1" destOrd="0" parTransId="{F3345DBE-8B34-43B3-80A2-724032AD0B77}" sibTransId="{AEE979FE-AEE0-45A1-B4DD-F0EB1499F556}"/>
    <dgm:cxn modelId="{0A5ADA1B-F6CF-460D-816F-C59EAFCB1CE4}" type="presOf" srcId="{9964C20A-4E24-4939-937A-524A91EE2845}" destId="{4D14A0C2-257E-4776-A977-9703EEC052F3}" srcOrd="0" destOrd="0" presId="urn:microsoft.com/office/officeart/2005/8/layout/hProcess4"/>
    <dgm:cxn modelId="{4E73921B-117F-4215-B81A-A6B3F79FB39B}" type="presOf" srcId="{E95D9E21-5FCF-49F0-8A0D-BBAF4901924F}" destId="{FC18AD3F-DF8F-4B39-AECE-0994D2216154}" srcOrd="1" destOrd="1" presId="urn:microsoft.com/office/officeart/2005/8/layout/hProcess4"/>
    <dgm:cxn modelId="{08501D44-8483-4F5D-86B4-DDB66247C24D}" srcId="{BB6CF014-CC25-4CB2-8EFA-9322E19BDB2D}" destId="{10546E0A-3A80-4DA4-903C-C86D51896AE7}" srcOrd="1" destOrd="0" parTransId="{1B4AA08F-A00A-4E23-A313-551A26FA8AAE}" sibTransId="{07D8269A-5B02-4565-97CD-2835A2639E63}"/>
    <dgm:cxn modelId="{9C2CC658-8204-4AA0-B2F2-56060881800F}" srcId="{6E8F3C8E-5DE1-490F-9E49-2A327314F0C4}" destId="{00CD3E1F-6745-4D78-8CD6-58734B9A0DC7}" srcOrd="1" destOrd="0" parTransId="{C3E4E180-5268-4E23-A6C7-8F264E46BFF9}" sibTransId="{278EC2E7-4EE3-42D8-80E9-5BB8092B503B}"/>
    <dgm:cxn modelId="{5E7493C8-BCAD-426A-A6F4-F895FC51E066}" type="presOf" srcId="{278EC2E7-4EE3-42D8-80E9-5BB8092B503B}" destId="{4BF76852-8A12-4D80-8967-D4836F48D04B}" srcOrd="0" destOrd="0" presId="urn:microsoft.com/office/officeart/2005/8/layout/hProcess4"/>
    <dgm:cxn modelId="{AD1E9532-4EDB-42A1-97E6-540C188F9849}" type="presOf" srcId="{0F93EA61-9784-4645-9E8F-397333076EB3}" destId="{58F543F9-7E00-4F41-B52A-13C19D8221D9}" srcOrd="0" destOrd="0" presId="urn:microsoft.com/office/officeart/2005/8/layout/hProcess4"/>
    <dgm:cxn modelId="{95A4766E-1A58-4523-AFBB-71953D82BAF0}" srcId="{6E8F3C8E-5DE1-490F-9E49-2A327314F0C4}" destId="{65F7E9B2-1061-4459-939B-21181D4463E6}" srcOrd="3" destOrd="0" parTransId="{903EB9CB-FB2E-46D6-9B97-D538C7D843A6}" sibTransId="{A3610B71-B77A-43DD-9133-5364E0B54D9C}"/>
    <dgm:cxn modelId="{3C6B88C8-543C-410F-87C6-FEAE35654119}" srcId="{FE6139CC-D6DC-446E-822D-BBC41AA5CFE4}" destId="{4E355142-EC37-480D-81CD-A280487AB67F}" srcOrd="0" destOrd="0" parTransId="{8882A9AF-F979-40B3-B660-771AB288CB2F}" sibTransId="{404BA90B-A708-4DD5-B967-53A5E8F559AE}"/>
    <dgm:cxn modelId="{7EDBD6D2-7332-445C-B2D0-28EB7E27627E}" srcId="{65F7E9B2-1061-4459-939B-21181D4463E6}" destId="{7A42D9B8-135A-4BAC-B6B3-FCE6D6C90725}" srcOrd="1" destOrd="0" parTransId="{7BFBFAA3-1B5C-4C36-800A-7309A5F781F8}" sibTransId="{2AFF0091-0C20-4E89-88AD-5FF853610AA8}"/>
    <dgm:cxn modelId="{4EA4FC24-622D-40FC-A4A9-E58B299CA18E}" type="presOf" srcId="{4E355142-EC37-480D-81CD-A280487AB67F}" destId="{0BA203EB-FE84-421B-B274-A822ED2B81AA}" srcOrd="0" destOrd="0" presId="urn:microsoft.com/office/officeart/2005/8/layout/hProcess4"/>
    <dgm:cxn modelId="{5BA31EF2-5C63-4B8D-92AA-B4BEFB7FF29E}" srcId="{65F7E9B2-1061-4459-939B-21181D4463E6}" destId="{AA5D90D9-B798-4997-BF7B-2E01EDB8CF93}" srcOrd="0" destOrd="0" parTransId="{FDFB9533-FF64-49F0-AECF-AAFFE074BF9C}" sibTransId="{749BA0F0-A6AD-4422-BB1F-25433C08E455}"/>
    <dgm:cxn modelId="{8DB2D788-B58F-40F8-B432-B0843BCA01C2}" type="presOf" srcId="{6E8F3C8E-5DE1-490F-9E49-2A327314F0C4}" destId="{1F8D6ADB-CC38-419A-B2E5-C1B8CC5AAD5F}" srcOrd="0" destOrd="0" presId="urn:microsoft.com/office/officeart/2005/8/layout/hProcess4"/>
    <dgm:cxn modelId="{98C46747-1A6B-4909-9423-1260D48C06D9}" type="presOf" srcId="{7A42D9B8-135A-4BAC-B6B3-FCE6D6C90725}" destId="{15D769B0-4CCD-49FB-AA81-8D456A516D70}" srcOrd="1" destOrd="1" presId="urn:microsoft.com/office/officeart/2005/8/layout/hProcess4"/>
    <dgm:cxn modelId="{3981A0D1-E1EE-4D83-AAFF-F730BD19C927}" type="presOf" srcId="{7A42D9B8-135A-4BAC-B6B3-FCE6D6C90725}" destId="{41627568-D04B-45BA-AF19-6E1511172900}" srcOrd="0" destOrd="1" presId="urn:microsoft.com/office/officeart/2005/8/layout/hProcess4"/>
    <dgm:cxn modelId="{33674D10-DF26-472C-8380-D36EF57BAE39}" type="presOf" srcId="{00CD3E1F-6745-4D78-8CD6-58734B9A0DC7}" destId="{C0799E4F-D0F7-4303-A55A-D51FA4911B73}" srcOrd="0" destOrd="0" presId="urn:microsoft.com/office/officeart/2005/8/layout/hProcess4"/>
    <dgm:cxn modelId="{D90DF343-A336-48A5-AA75-4AF89AD3FA62}" type="presOf" srcId="{FE6139CC-D6DC-446E-822D-BBC41AA5CFE4}" destId="{43250BAB-0EB6-4A21-BB22-CF1C2FAA8827}" srcOrd="0" destOrd="0" presId="urn:microsoft.com/office/officeart/2005/8/layout/hProcess4"/>
    <dgm:cxn modelId="{8EE69546-BF8B-41E1-8902-4A1C806DA44B}" type="presOf" srcId="{10546E0A-3A80-4DA4-903C-C86D51896AE7}" destId="{B32AE9A2-9E54-42DF-B2F4-EA872D1DC567}" srcOrd="1" destOrd="1" presId="urn:microsoft.com/office/officeart/2005/8/layout/hProcess4"/>
    <dgm:cxn modelId="{CC7CFE8A-5B19-4A02-A8B9-7449068D6B89}" type="presParOf" srcId="{1F8D6ADB-CC38-419A-B2E5-C1B8CC5AAD5F}" destId="{A91C77CF-65B4-4115-B8CA-CDBBECBF13E3}" srcOrd="0" destOrd="0" presId="urn:microsoft.com/office/officeart/2005/8/layout/hProcess4"/>
    <dgm:cxn modelId="{C9C99D47-60B5-44D2-A1F9-972003851814}" type="presParOf" srcId="{1F8D6ADB-CC38-419A-B2E5-C1B8CC5AAD5F}" destId="{A4310E43-77A8-413F-856C-D70777D3B363}" srcOrd="1" destOrd="0" presId="urn:microsoft.com/office/officeart/2005/8/layout/hProcess4"/>
    <dgm:cxn modelId="{E345576C-49BC-4E2F-A4CA-6D36F7100FBD}" type="presParOf" srcId="{1F8D6ADB-CC38-419A-B2E5-C1B8CC5AAD5F}" destId="{D3FE96B8-CC97-43EF-8D79-E0E495956FDE}" srcOrd="2" destOrd="0" presId="urn:microsoft.com/office/officeart/2005/8/layout/hProcess4"/>
    <dgm:cxn modelId="{0CE673B1-E6A9-4D6E-A121-72B8F3CD815A}" type="presParOf" srcId="{D3FE96B8-CC97-43EF-8D79-E0E495956FDE}" destId="{216EDD84-B254-4C51-98A0-0730468C8075}" srcOrd="0" destOrd="0" presId="urn:microsoft.com/office/officeart/2005/8/layout/hProcess4"/>
    <dgm:cxn modelId="{4E21F79C-FE74-42FB-81C4-4B04F6E5D064}" type="presParOf" srcId="{216EDD84-B254-4C51-98A0-0730468C8075}" destId="{516B956E-1AD3-4861-AA88-CDBA918F2590}" srcOrd="0" destOrd="0" presId="urn:microsoft.com/office/officeart/2005/8/layout/hProcess4"/>
    <dgm:cxn modelId="{92D0CBBA-9E15-4105-A59A-4BBF0B2B13C8}" type="presParOf" srcId="{216EDD84-B254-4C51-98A0-0730468C8075}" destId="{4DB3B1D2-7CEA-4A39-AFFF-144919BACED5}" srcOrd="1" destOrd="0" presId="urn:microsoft.com/office/officeart/2005/8/layout/hProcess4"/>
    <dgm:cxn modelId="{AA9E2635-1B04-4010-A851-A4B9FE1BDE24}" type="presParOf" srcId="{216EDD84-B254-4C51-98A0-0730468C8075}" destId="{B32AE9A2-9E54-42DF-B2F4-EA872D1DC567}" srcOrd="2" destOrd="0" presId="urn:microsoft.com/office/officeart/2005/8/layout/hProcess4"/>
    <dgm:cxn modelId="{F566D253-80FC-4CAE-829F-091BFD43D473}" type="presParOf" srcId="{216EDD84-B254-4C51-98A0-0730468C8075}" destId="{2379031C-4991-46AC-B11E-587656A6481D}" srcOrd="3" destOrd="0" presId="urn:microsoft.com/office/officeart/2005/8/layout/hProcess4"/>
    <dgm:cxn modelId="{04F54CCD-0E8A-4C1F-A3D6-49AF64436829}" type="presParOf" srcId="{216EDD84-B254-4C51-98A0-0730468C8075}" destId="{117A1370-0E23-4030-897F-EA8B324F5E5A}" srcOrd="4" destOrd="0" presId="urn:microsoft.com/office/officeart/2005/8/layout/hProcess4"/>
    <dgm:cxn modelId="{A4E5B61B-D9A0-40C8-9B97-6E6BCB1709D2}" type="presParOf" srcId="{D3FE96B8-CC97-43EF-8D79-E0E495956FDE}" destId="{4D14A0C2-257E-4776-A977-9703EEC052F3}" srcOrd="1" destOrd="0" presId="urn:microsoft.com/office/officeart/2005/8/layout/hProcess4"/>
    <dgm:cxn modelId="{AEAE72ED-DE9A-4B02-A6A9-E1B6D7D54D2F}" type="presParOf" srcId="{D3FE96B8-CC97-43EF-8D79-E0E495956FDE}" destId="{9C6BD13E-AE98-411F-8FB8-509B3AC47160}" srcOrd="2" destOrd="0" presId="urn:microsoft.com/office/officeart/2005/8/layout/hProcess4"/>
    <dgm:cxn modelId="{95AA583D-8E39-40FE-9D2F-A83066EF079B}" type="presParOf" srcId="{9C6BD13E-AE98-411F-8FB8-509B3AC47160}" destId="{786C52A1-C21A-4325-A0E2-EA95C3D1C031}" srcOrd="0" destOrd="0" presId="urn:microsoft.com/office/officeart/2005/8/layout/hProcess4"/>
    <dgm:cxn modelId="{9086C731-0B3A-4B76-BE57-A6D8450A6B08}" type="presParOf" srcId="{9C6BD13E-AE98-411F-8FB8-509B3AC47160}" destId="{9446B042-3333-466E-BC9D-FC2D9CAF2AB5}" srcOrd="1" destOrd="0" presId="urn:microsoft.com/office/officeart/2005/8/layout/hProcess4"/>
    <dgm:cxn modelId="{8E786D79-2927-40F9-96BB-823FDCB88EB1}" type="presParOf" srcId="{9C6BD13E-AE98-411F-8FB8-509B3AC47160}" destId="{7D11BC7D-1FE5-4067-9E48-757DF848C316}" srcOrd="2" destOrd="0" presId="urn:microsoft.com/office/officeart/2005/8/layout/hProcess4"/>
    <dgm:cxn modelId="{6402A866-646D-4B37-A12D-812478BE339A}" type="presParOf" srcId="{9C6BD13E-AE98-411F-8FB8-509B3AC47160}" destId="{C0799E4F-D0F7-4303-A55A-D51FA4911B73}" srcOrd="3" destOrd="0" presId="urn:microsoft.com/office/officeart/2005/8/layout/hProcess4"/>
    <dgm:cxn modelId="{0BA9AF1F-F8A1-4E1F-8925-D4F4BBCE09C7}" type="presParOf" srcId="{9C6BD13E-AE98-411F-8FB8-509B3AC47160}" destId="{C1D6DC07-6C8F-453B-B25F-1080361975F6}" srcOrd="4" destOrd="0" presId="urn:microsoft.com/office/officeart/2005/8/layout/hProcess4"/>
    <dgm:cxn modelId="{CFF675D1-9C81-4BB8-950F-0F7D2371779F}" type="presParOf" srcId="{D3FE96B8-CC97-43EF-8D79-E0E495956FDE}" destId="{4BF76852-8A12-4D80-8967-D4836F48D04B}" srcOrd="3" destOrd="0" presId="urn:microsoft.com/office/officeart/2005/8/layout/hProcess4"/>
    <dgm:cxn modelId="{95D4521A-8C26-434E-B76E-AEDD816AB176}" type="presParOf" srcId="{D3FE96B8-CC97-43EF-8D79-E0E495956FDE}" destId="{3C5B0C18-4864-46C4-8F06-49EE0A9C1669}" srcOrd="4" destOrd="0" presId="urn:microsoft.com/office/officeart/2005/8/layout/hProcess4"/>
    <dgm:cxn modelId="{488E87F1-1E85-40E3-8518-122F98214216}" type="presParOf" srcId="{3C5B0C18-4864-46C4-8F06-49EE0A9C1669}" destId="{48B96811-DA5B-454E-AD69-0EFAFEB942A2}" srcOrd="0" destOrd="0" presId="urn:microsoft.com/office/officeart/2005/8/layout/hProcess4"/>
    <dgm:cxn modelId="{14F00D45-9CB5-4650-873C-FF8FCA0596B2}" type="presParOf" srcId="{3C5B0C18-4864-46C4-8F06-49EE0A9C1669}" destId="{0BA203EB-FE84-421B-B274-A822ED2B81AA}" srcOrd="1" destOrd="0" presId="urn:microsoft.com/office/officeart/2005/8/layout/hProcess4"/>
    <dgm:cxn modelId="{0796DFA9-C78F-4AC8-B670-76D2E679B7A7}" type="presParOf" srcId="{3C5B0C18-4864-46C4-8F06-49EE0A9C1669}" destId="{FC18AD3F-DF8F-4B39-AECE-0994D2216154}" srcOrd="2" destOrd="0" presId="urn:microsoft.com/office/officeart/2005/8/layout/hProcess4"/>
    <dgm:cxn modelId="{2A7F7590-CB85-4E2C-B291-4C5815191035}" type="presParOf" srcId="{3C5B0C18-4864-46C4-8F06-49EE0A9C1669}" destId="{43250BAB-0EB6-4A21-BB22-CF1C2FAA8827}" srcOrd="3" destOrd="0" presId="urn:microsoft.com/office/officeart/2005/8/layout/hProcess4"/>
    <dgm:cxn modelId="{72804F9C-B537-4204-A705-3771A23194CF}" type="presParOf" srcId="{3C5B0C18-4864-46C4-8F06-49EE0A9C1669}" destId="{34E455BB-E15A-43F0-8031-F5B9B1789D09}" srcOrd="4" destOrd="0" presId="urn:microsoft.com/office/officeart/2005/8/layout/hProcess4"/>
    <dgm:cxn modelId="{D85F5370-E84C-4373-964E-11D920D6D66E}" type="presParOf" srcId="{D3FE96B8-CC97-43EF-8D79-E0E495956FDE}" destId="{58F543F9-7E00-4F41-B52A-13C19D8221D9}" srcOrd="5" destOrd="0" presId="urn:microsoft.com/office/officeart/2005/8/layout/hProcess4"/>
    <dgm:cxn modelId="{C93AF8E7-E213-478C-8760-2326D2F8B6BF}" type="presParOf" srcId="{D3FE96B8-CC97-43EF-8D79-E0E495956FDE}" destId="{DCB6A036-6BBB-468C-868F-4D5F6BF1931D}" srcOrd="6" destOrd="0" presId="urn:microsoft.com/office/officeart/2005/8/layout/hProcess4"/>
    <dgm:cxn modelId="{243F6E20-9F39-4A0F-9A36-B30896728869}" type="presParOf" srcId="{DCB6A036-6BBB-468C-868F-4D5F6BF1931D}" destId="{BD5D181E-7F36-4C1B-9803-EF5DE3B5B5E1}" srcOrd="0" destOrd="0" presId="urn:microsoft.com/office/officeart/2005/8/layout/hProcess4"/>
    <dgm:cxn modelId="{DA74D207-1BA5-49A3-83AA-5CD88ED1FB29}" type="presParOf" srcId="{DCB6A036-6BBB-468C-868F-4D5F6BF1931D}" destId="{41627568-D04B-45BA-AF19-6E1511172900}" srcOrd="1" destOrd="0" presId="urn:microsoft.com/office/officeart/2005/8/layout/hProcess4"/>
    <dgm:cxn modelId="{76189480-E8E2-44FB-8B21-9DD4F18EDB85}" type="presParOf" srcId="{DCB6A036-6BBB-468C-868F-4D5F6BF1931D}" destId="{15D769B0-4CCD-49FB-AA81-8D456A516D70}" srcOrd="2" destOrd="0" presId="urn:microsoft.com/office/officeart/2005/8/layout/hProcess4"/>
    <dgm:cxn modelId="{BA9A2D91-49D4-42C1-A160-78191EAFD663}" type="presParOf" srcId="{DCB6A036-6BBB-468C-868F-4D5F6BF1931D}" destId="{643F5D49-D1D6-4234-8224-F8CBC2C554DA}" srcOrd="3" destOrd="0" presId="urn:microsoft.com/office/officeart/2005/8/layout/hProcess4"/>
    <dgm:cxn modelId="{C2ED5E5B-CE3C-4148-A141-44F52C823208}" type="presParOf" srcId="{DCB6A036-6BBB-468C-868F-4D5F6BF1931D}" destId="{2D4A7D9D-4A58-4105-825B-5CB39D1087C4}" srcOrd="4" destOrd="0" presId="urn:microsoft.com/office/officeart/2005/8/layout/h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DB3B1D2-7CEA-4A39-AFFF-144919BACED5}">
      <dsp:nvSpPr>
        <dsp:cNvPr id="0" name=""/>
        <dsp:cNvSpPr/>
      </dsp:nvSpPr>
      <dsp:spPr>
        <a:xfrm>
          <a:off x="5618" y="1419110"/>
          <a:ext cx="1755638" cy="144803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9055" tIns="59055" rIns="59055" bIns="59055" numCol="1" spcCol="1270" anchor="t" anchorCtr="0">
          <a:noAutofit/>
        </a:bodyPr>
        <a:lstStyle/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cs-CZ" sz="3100" kern="1200"/>
        </a:p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cs-CZ" sz="3100" kern="1200"/>
        </a:p>
      </dsp:txBody>
      <dsp:txXfrm>
        <a:off x="38941" y="1452433"/>
        <a:ext cx="1688992" cy="1071095"/>
      </dsp:txXfrm>
    </dsp:sp>
    <dsp:sp modelId="{4D14A0C2-257E-4776-A977-9703EEC052F3}">
      <dsp:nvSpPr>
        <dsp:cNvPr id="0" name=""/>
        <dsp:cNvSpPr/>
      </dsp:nvSpPr>
      <dsp:spPr>
        <a:xfrm>
          <a:off x="989331" y="1753536"/>
          <a:ext cx="1951583" cy="1951583"/>
        </a:xfrm>
        <a:prstGeom prst="leftCircularArrow">
          <a:avLst>
            <a:gd name="adj1" fmla="val 3233"/>
            <a:gd name="adj2" fmla="val 398593"/>
            <a:gd name="adj3" fmla="val 2174103"/>
            <a:gd name="adj4" fmla="val 9024489"/>
            <a:gd name="adj5" fmla="val 377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379031C-4991-46AC-B11E-587656A6481D}">
      <dsp:nvSpPr>
        <dsp:cNvPr id="0" name=""/>
        <dsp:cNvSpPr/>
      </dsp:nvSpPr>
      <dsp:spPr>
        <a:xfrm>
          <a:off x="395760" y="2556852"/>
          <a:ext cx="1560567" cy="62058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195" tIns="24130" rIns="36195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900" kern="1200" smtClean="0"/>
            <a:t>Porozumění problému</a:t>
          </a:r>
          <a:endParaRPr lang="cs-CZ" sz="1900" kern="1200" dirty="0"/>
        </a:p>
      </dsp:txBody>
      <dsp:txXfrm>
        <a:off x="413936" y="2575028"/>
        <a:ext cx="1524215" cy="584234"/>
      </dsp:txXfrm>
    </dsp:sp>
    <dsp:sp modelId="{9446B042-3333-466E-BC9D-FC2D9CAF2AB5}">
      <dsp:nvSpPr>
        <dsp:cNvPr id="0" name=""/>
        <dsp:cNvSpPr/>
      </dsp:nvSpPr>
      <dsp:spPr>
        <a:xfrm>
          <a:off x="2256771" y="1419110"/>
          <a:ext cx="1755638" cy="144803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BF76852-8A12-4D80-8967-D4836F48D04B}">
      <dsp:nvSpPr>
        <dsp:cNvPr id="0" name=""/>
        <dsp:cNvSpPr/>
      </dsp:nvSpPr>
      <dsp:spPr>
        <a:xfrm>
          <a:off x="3225853" y="371741"/>
          <a:ext cx="2175914" cy="2175914"/>
        </a:xfrm>
        <a:prstGeom prst="circularArrow">
          <a:avLst>
            <a:gd name="adj1" fmla="val 2900"/>
            <a:gd name="adj2" fmla="val 354703"/>
            <a:gd name="adj3" fmla="val 19469787"/>
            <a:gd name="adj4" fmla="val 12575511"/>
            <a:gd name="adj5" fmla="val 3383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0799E4F-D0F7-4303-A55A-D51FA4911B73}">
      <dsp:nvSpPr>
        <dsp:cNvPr id="0" name=""/>
        <dsp:cNvSpPr/>
      </dsp:nvSpPr>
      <dsp:spPr>
        <a:xfrm>
          <a:off x="2646912" y="1108817"/>
          <a:ext cx="1560567" cy="62058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195" tIns="24130" rIns="36195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900" kern="1200" dirty="0" smtClean="0"/>
            <a:t>Příprava dat</a:t>
          </a:r>
          <a:endParaRPr lang="cs-CZ" sz="1900" kern="1200" dirty="0"/>
        </a:p>
      </dsp:txBody>
      <dsp:txXfrm>
        <a:off x="2665088" y="1126993"/>
        <a:ext cx="1524215" cy="584234"/>
      </dsp:txXfrm>
    </dsp:sp>
    <dsp:sp modelId="{0BA203EB-FE84-421B-B274-A822ED2B81AA}">
      <dsp:nvSpPr>
        <dsp:cNvPr id="0" name=""/>
        <dsp:cNvSpPr/>
      </dsp:nvSpPr>
      <dsp:spPr>
        <a:xfrm>
          <a:off x="4507923" y="1419110"/>
          <a:ext cx="1755638" cy="144803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9055" tIns="59055" rIns="59055" bIns="59055" numCol="1" spcCol="1270" anchor="t" anchorCtr="0">
          <a:noAutofit/>
        </a:bodyPr>
        <a:lstStyle/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cs-CZ" sz="3100" kern="1200"/>
        </a:p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cs-CZ" sz="3100" kern="1200"/>
        </a:p>
      </dsp:txBody>
      <dsp:txXfrm>
        <a:off x="4541246" y="1452433"/>
        <a:ext cx="1688992" cy="1071095"/>
      </dsp:txXfrm>
    </dsp:sp>
    <dsp:sp modelId="{58F543F9-7E00-4F41-B52A-13C19D8221D9}">
      <dsp:nvSpPr>
        <dsp:cNvPr id="0" name=""/>
        <dsp:cNvSpPr/>
      </dsp:nvSpPr>
      <dsp:spPr>
        <a:xfrm>
          <a:off x="5491636" y="1753536"/>
          <a:ext cx="1951583" cy="1951583"/>
        </a:xfrm>
        <a:prstGeom prst="leftCircularArrow">
          <a:avLst>
            <a:gd name="adj1" fmla="val 3233"/>
            <a:gd name="adj2" fmla="val 398593"/>
            <a:gd name="adj3" fmla="val 2174103"/>
            <a:gd name="adj4" fmla="val 9024489"/>
            <a:gd name="adj5" fmla="val 377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3250BAB-0EB6-4A21-BB22-CF1C2FAA8827}">
      <dsp:nvSpPr>
        <dsp:cNvPr id="0" name=""/>
        <dsp:cNvSpPr/>
      </dsp:nvSpPr>
      <dsp:spPr>
        <a:xfrm>
          <a:off x="4898065" y="2556852"/>
          <a:ext cx="1560567" cy="62058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195" tIns="24130" rIns="36195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900" kern="1200" dirty="0" smtClean="0"/>
            <a:t>Míry zajímavosti</a:t>
          </a:r>
          <a:endParaRPr lang="cs-CZ" sz="1900" kern="1200" dirty="0"/>
        </a:p>
      </dsp:txBody>
      <dsp:txXfrm>
        <a:off x="4916241" y="2575028"/>
        <a:ext cx="1524215" cy="584234"/>
      </dsp:txXfrm>
    </dsp:sp>
    <dsp:sp modelId="{41627568-D04B-45BA-AF19-6E1511172900}">
      <dsp:nvSpPr>
        <dsp:cNvPr id="0" name=""/>
        <dsp:cNvSpPr/>
      </dsp:nvSpPr>
      <dsp:spPr>
        <a:xfrm>
          <a:off x="6759076" y="1419110"/>
          <a:ext cx="1755638" cy="144803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9055" tIns="59055" rIns="59055" bIns="59055" numCol="1" spcCol="1270" anchor="t" anchorCtr="0">
          <a:noAutofit/>
        </a:bodyPr>
        <a:lstStyle/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cs-CZ" sz="3100" kern="1200" dirty="0"/>
        </a:p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cs-CZ" sz="3100" kern="1200"/>
        </a:p>
      </dsp:txBody>
      <dsp:txXfrm>
        <a:off x="6792399" y="1762726"/>
        <a:ext cx="1688992" cy="1071095"/>
      </dsp:txXfrm>
    </dsp:sp>
    <dsp:sp modelId="{643F5D49-D1D6-4234-8224-F8CBC2C554DA}">
      <dsp:nvSpPr>
        <dsp:cNvPr id="0" name=""/>
        <dsp:cNvSpPr/>
      </dsp:nvSpPr>
      <dsp:spPr>
        <a:xfrm>
          <a:off x="7149218" y="1108817"/>
          <a:ext cx="1560567" cy="62058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195" tIns="24130" rIns="36195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900" kern="1200" dirty="0" smtClean="0"/>
            <a:t>Další míry zajímavosti</a:t>
          </a:r>
          <a:endParaRPr lang="cs-CZ" sz="1900" kern="1200" dirty="0"/>
        </a:p>
      </dsp:txBody>
      <dsp:txXfrm>
        <a:off x="7167394" y="1126993"/>
        <a:ext cx="1524215" cy="58423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DB3B1D2-7CEA-4A39-AFFF-144919BACED5}">
      <dsp:nvSpPr>
        <dsp:cNvPr id="0" name=""/>
        <dsp:cNvSpPr/>
      </dsp:nvSpPr>
      <dsp:spPr>
        <a:xfrm>
          <a:off x="5618" y="1419110"/>
          <a:ext cx="1755638" cy="144803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9055" tIns="59055" rIns="59055" bIns="59055" numCol="1" spcCol="1270" anchor="t" anchorCtr="0">
          <a:noAutofit/>
        </a:bodyPr>
        <a:lstStyle/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cs-CZ" sz="3100" kern="1200" dirty="0"/>
        </a:p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cs-CZ" sz="3100" kern="1200" dirty="0"/>
        </a:p>
      </dsp:txBody>
      <dsp:txXfrm>
        <a:off x="38941" y="1452433"/>
        <a:ext cx="1688992" cy="1071095"/>
      </dsp:txXfrm>
    </dsp:sp>
    <dsp:sp modelId="{4D14A0C2-257E-4776-A977-9703EEC052F3}">
      <dsp:nvSpPr>
        <dsp:cNvPr id="0" name=""/>
        <dsp:cNvSpPr/>
      </dsp:nvSpPr>
      <dsp:spPr>
        <a:xfrm>
          <a:off x="989331" y="1753536"/>
          <a:ext cx="1951583" cy="1951583"/>
        </a:xfrm>
        <a:prstGeom prst="leftCircularArrow">
          <a:avLst>
            <a:gd name="adj1" fmla="val 3233"/>
            <a:gd name="adj2" fmla="val 398593"/>
            <a:gd name="adj3" fmla="val 2174103"/>
            <a:gd name="adj4" fmla="val 9024489"/>
            <a:gd name="adj5" fmla="val 377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379031C-4991-46AC-B11E-587656A6481D}">
      <dsp:nvSpPr>
        <dsp:cNvPr id="0" name=""/>
        <dsp:cNvSpPr/>
      </dsp:nvSpPr>
      <dsp:spPr>
        <a:xfrm>
          <a:off x="395760" y="2556852"/>
          <a:ext cx="1560567" cy="62058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195" tIns="24130" rIns="36195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900" kern="1200" dirty="0" smtClean="0"/>
            <a:t>Porozumění problému</a:t>
          </a:r>
          <a:endParaRPr lang="cs-CZ" sz="1900" kern="1200" dirty="0"/>
        </a:p>
      </dsp:txBody>
      <dsp:txXfrm>
        <a:off x="413936" y="2575028"/>
        <a:ext cx="1524215" cy="584234"/>
      </dsp:txXfrm>
    </dsp:sp>
    <dsp:sp modelId="{9446B042-3333-466E-BC9D-FC2D9CAF2AB5}">
      <dsp:nvSpPr>
        <dsp:cNvPr id="0" name=""/>
        <dsp:cNvSpPr/>
      </dsp:nvSpPr>
      <dsp:spPr>
        <a:xfrm>
          <a:off x="2256771" y="1419110"/>
          <a:ext cx="1755638" cy="144803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BF76852-8A12-4D80-8967-D4836F48D04B}">
      <dsp:nvSpPr>
        <dsp:cNvPr id="0" name=""/>
        <dsp:cNvSpPr/>
      </dsp:nvSpPr>
      <dsp:spPr>
        <a:xfrm>
          <a:off x="3225853" y="371741"/>
          <a:ext cx="2175914" cy="2175914"/>
        </a:xfrm>
        <a:prstGeom prst="circularArrow">
          <a:avLst>
            <a:gd name="adj1" fmla="val 2900"/>
            <a:gd name="adj2" fmla="val 354703"/>
            <a:gd name="adj3" fmla="val 19469787"/>
            <a:gd name="adj4" fmla="val 12575511"/>
            <a:gd name="adj5" fmla="val 3383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0799E4F-D0F7-4303-A55A-D51FA4911B73}">
      <dsp:nvSpPr>
        <dsp:cNvPr id="0" name=""/>
        <dsp:cNvSpPr/>
      </dsp:nvSpPr>
      <dsp:spPr>
        <a:xfrm>
          <a:off x="2646912" y="1108817"/>
          <a:ext cx="1560567" cy="62058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195" tIns="24130" rIns="36195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900" kern="1200" dirty="0" smtClean="0"/>
            <a:t>Příprava dat</a:t>
          </a:r>
          <a:endParaRPr lang="cs-CZ" sz="1900" kern="1200" dirty="0"/>
        </a:p>
      </dsp:txBody>
      <dsp:txXfrm>
        <a:off x="2665088" y="1126993"/>
        <a:ext cx="1524215" cy="584234"/>
      </dsp:txXfrm>
    </dsp:sp>
    <dsp:sp modelId="{0BA203EB-FE84-421B-B274-A822ED2B81AA}">
      <dsp:nvSpPr>
        <dsp:cNvPr id="0" name=""/>
        <dsp:cNvSpPr/>
      </dsp:nvSpPr>
      <dsp:spPr>
        <a:xfrm>
          <a:off x="4507923" y="1419110"/>
          <a:ext cx="1755638" cy="144803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9055" tIns="59055" rIns="59055" bIns="59055" numCol="1" spcCol="1270" anchor="t" anchorCtr="0">
          <a:noAutofit/>
        </a:bodyPr>
        <a:lstStyle/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cs-CZ" sz="3100" kern="1200" dirty="0"/>
        </a:p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cs-CZ" sz="3100" kern="1200" dirty="0"/>
        </a:p>
      </dsp:txBody>
      <dsp:txXfrm>
        <a:off x="4541246" y="1452433"/>
        <a:ext cx="1688992" cy="1071095"/>
      </dsp:txXfrm>
    </dsp:sp>
    <dsp:sp modelId="{58F543F9-7E00-4F41-B52A-13C19D8221D9}">
      <dsp:nvSpPr>
        <dsp:cNvPr id="0" name=""/>
        <dsp:cNvSpPr/>
      </dsp:nvSpPr>
      <dsp:spPr>
        <a:xfrm>
          <a:off x="5491636" y="1753536"/>
          <a:ext cx="1951583" cy="1951583"/>
        </a:xfrm>
        <a:prstGeom prst="leftCircularArrow">
          <a:avLst>
            <a:gd name="adj1" fmla="val 3233"/>
            <a:gd name="adj2" fmla="val 398593"/>
            <a:gd name="adj3" fmla="val 2174103"/>
            <a:gd name="adj4" fmla="val 9024489"/>
            <a:gd name="adj5" fmla="val 377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3250BAB-0EB6-4A21-BB22-CF1C2FAA8827}">
      <dsp:nvSpPr>
        <dsp:cNvPr id="0" name=""/>
        <dsp:cNvSpPr/>
      </dsp:nvSpPr>
      <dsp:spPr>
        <a:xfrm>
          <a:off x="4898065" y="2556852"/>
          <a:ext cx="1560567" cy="62058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195" tIns="24130" rIns="36195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900" kern="1200" dirty="0" smtClean="0"/>
            <a:t>Míry zajímavosti</a:t>
          </a:r>
          <a:endParaRPr lang="cs-CZ" sz="1900" kern="1200" dirty="0"/>
        </a:p>
      </dsp:txBody>
      <dsp:txXfrm>
        <a:off x="4916241" y="2575028"/>
        <a:ext cx="1524215" cy="584234"/>
      </dsp:txXfrm>
    </dsp:sp>
    <dsp:sp modelId="{41627568-D04B-45BA-AF19-6E1511172900}">
      <dsp:nvSpPr>
        <dsp:cNvPr id="0" name=""/>
        <dsp:cNvSpPr/>
      </dsp:nvSpPr>
      <dsp:spPr>
        <a:xfrm>
          <a:off x="6759076" y="1419110"/>
          <a:ext cx="1755638" cy="144803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9055" tIns="59055" rIns="59055" bIns="59055" numCol="1" spcCol="1270" anchor="t" anchorCtr="0">
          <a:noAutofit/>
        </a:bodyPr>
        <a:lstStyle/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cs-CZ" sz="3100" kern="1200" dirty="0"/>
        </a:p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cs-CZ" sz="3100" kern="1200" dirty="0"/>
        </a:p>
      </dsp:txBody>
      <dsp:txXfrm>
        <a:off x="6792399" y="1762726"/>
        <a:ext cx="1688992" cy="1071095"/>
      </dsp:txXfrm>
    </dsp:sp>
    <dsp:sp modelId="{643F5D49-D1D6-4234-8224-F8CBC2C554DA}">
      <dsp:nvSpPr>
        <dsp:cNvPr id="0" name=""/>
        <dsp:cNvSpPr/>
      </dsp:nvSpPr>
      <dsp:spPr>
        <a:xfrm>
          <a:off x="7149218" y="1108817"/>
          <a:ext cx="1560567" cy="62058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195" tIns="24130" rIns="36195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900" kern="1200" dirty="0" smtClean="0"/>
            <a:t>Další míry zajímavosti</a:t>
          </a:r>
          <a:endParaRPr lang="cs-CZ" sz="1900" kern="1200" dirty="0"/>
        </a:p>
      </dsp:txBody>
      <dsp:txXfrm>
        <a:off x="7167394" y="1126993"/>
        <a:ext cx="1524215" cy="58423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4">
  <dgm:title val=""/>
  <dgm:desc val=""/>
  <dgm:catLst>
    <dgm:cat type="process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tSp" refType="w"/>
      <dgm:constr type="h" for="ch" forName="tSp" refType="h" fact="0.15"/>
      <dgm:constr type="l" for="ch" forName="tSp"/>
      <dgm:constr type="t" for="ch" forName="tSp"/>
      <dgm:constr type="w" for="ch" forName="bSp" refType="w"/>
      <dgm:constr type="h" for="ch" forName="bSp" refType="h" fact="0.15"/>
      <dgm:constr type="l" for="ch" forName="bSp"/>
      <dgm:constr type="t" for="ch" forName="bSp" refType="h" fact="0.85"/>
      <dgm:constr type="w" for="ch" forName="process" refType="w"/>
      <dgm:constr type="h" for="ch" forName="process" refType="h" fact="0.7"/>
      <dgm:constr type="l" for="ch" forName="process"/>
      <dgm:constr type="t" for="ch" forName="process" refType="h" fact="0.15"/>
    </dgm:constrLst>
    <dgm:ruleLst/>
    <dgm:layoutNode name="t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b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rocess">
      <dgm:choose name="Name1">
        <dgm:if name="Name2" func="var" arg="dir" op="equ" val="norm">
          <dgm:alg type="lin">
            <dgm:param type="linDir" val="fromL"/>
          </dgm:alg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1" refType="w"/>
        <dgm:constr type="w" for="ch" forName="composite2" refType="w" refFor="ch" refForName="composite1" op="equ"/>
        <dgm:constr type="h" for="ch" forName="composite1" refType="h"/>
        <dgm:constr type="h" for="ch" forName="composite2" refType="h" refFor="ch" refForName="composite1" op="equ"/>
        <dgm:constr type="primFontSz" for="des" forName="parentNode1" val="65"/>
        <dgm:constr type="primFontSz" for="des" forName="parentNode2" refType="primFontSz" refFor="des" refForName="parentNode1" op="equ"/>
        <dgm:constr type="secFontSz" for="des" forName="childNode1tx" val="65"/>
        <dgm:constr type="secFontSz" for="des" forName="childNode2tx" refType="secFontSz" refFor="des" refForName="childNode1tx" op="equ"/>
        <dgm:constr type="w" for="des" ptType="sibTrans" refType="w" refFor="ch" refForName="composite1" op="equ" fact="0.05"/>
      </dgm:constrLst>
      <dgm:ruleLst/>
      <dgm:forEach name="Name4" axis="ch" ptType="node" step="2">
        <dgm:layoutNode name="composite1">
          <dgm:alg type="composite">
            <dgm:param type="ar" val="0.943"/>
          </dgm:alg>
          <dgm:shape xmlns:r="http://schemas.openxmlformats.org/officeDocument/2006/relationships" r:blip="">
            <dgm:adjLst/>
          </dgm:shape>
          <dgm:presOf/>
          <dgm:choose name="Name5">
            <dgm:if name="Name6" func="var" arg="dir" op="equ" val="norm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 refType="w" fact="0.2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35"/>
              </dgm:constrLst>
            </dgm:if>
            <dgm:else name="Name7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 refType="w" fact="0.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 refType="w" fact="0.1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65"/>
              </dgm:constrLst>
            </dgm:else>
          </dgm:choose>
          <dgm:ruleLst/>
          <dgm:layoutNode name="dummyNode1">
            <dgm:alg type="sp"/>
            <dgm:shape xmlns:r="http://schemas.openxmlformats.org/officeDocument/2006/relationships" type="rect" r:blip="" hideGeom="1">
              <dgm:adjLst/>
            </dgm:shape>
            <dgm:presOf/>
            <dgm:constrLst/>
            <dgm:ruleLst/>
          </dgm:layoutNode>
          <dgm:layoutNode name="childNode1" styleLbl="bgAcc1">
            <dgm:varLst>
              <dgm:bulletEnabled val="1"/>
            </dgm:varLst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/>
            <dgm:ruleLst/>
          </dgm:layoutNode>
          <dgm:layoutNode name="childNode1tx" styleLbl="bgAcc1">
            <dgm:varLst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 axis="des" ptType="node"/>
            <dgm:constrLst>
              <dgm:constr type="secFontSz" val="65"/>
              <dgm:constr type="primFontSz" refType="secFontSz"/>
              <dgm:constr type="tMarg" refType="secFontSz" fact="0.15"/>
              <dgm:constr type="bMarg" refType="secFontSz" fact="0.15"/>
              <dgm:constr type="lMarg" refType="secFontSz" fact="0.15"/>
              <dgm:constr type="rMarg" refType="secFontSz" fact="0.15"/>
            </dgm:constrLst>
            <dgm:ruleLst>
              <dgm:rule type="secFontSz" val="5" fact="NaN" max="NaN"/>
            </dgm:ruleLst>
          </dgm:layoutNode>
          <dgm:layoutNode name="parentNode1" styleLbl="node1">
            <dgm:varLst>
              <dgm:chMax val="1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1"/>
              <dgm:constr type="bMarg" refType="primFontSz" fact="0.1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  <dgm:layoutNode name="connSite1" moveWith="childNode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forEach name="Name8" axis="followSib" ptType="sibTrans" cnt="1">
          <dgm:layoutNode name="Name9">
            <dgm:alg type="conn">
              <dgm:param type="connRout" val="curve"/>
              <dgm:param type="srcNode" val="parentNode1"/>
              <dgm:param type="dstNode" val="connSite2"/>
              <dgm:param type="begPts" val="bCtr"/>
              <dgm:param type="endPts" val="bCtr"/>
            </dgm:alg>
            <dgm:shape xmlns:r="http://schemas.openxmlformats.org/officeDocument/2006/relationships" type="conn" r:blip="" zOrderOff="-2">
              <dgm:adjLst/>
            </dgm:shape>
            <dgm:presOf axis="self"/>
            <dgm:choose name="Name10">
              <dgm:if name="Name11" func="var" arg="dir" op="equ" val="norm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-1.15"/>
                  <dgm:constr type="begPad"/>
                  <dgm:constr type="endPad"/>
                </dgm:constrLst>
              </dgm:if>
              <dgm:else name="Name12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1.15"/>
                  <dgm:constr type="begPad"/>
                  <dgm:constr type="endPad"/>
                </dgm:constrLst>
              </dgm:else>
            </dgm:choose>
            <dgm:ruleLst/>
          </dgm:layoutNode>
        </dgm:forEach>
        <dgm:forEach name="Name13" axis="followSib" ptType="node" cnt="1">
          <dgm:layoutNode name="composite2">
            <dgm:alg type="composite">
              <dgm:param type="ar" val="0.943"/>
            </dgm:alg>
            <dgm:shape xmlns:r="http://schemas.openxmlformats.org/officeDocument/2006/relationships" r:blip="">
              <dgm:adjLst/>
            </dgm:shape>
            <dgm:presOf/>
            <dgm:choose name="Name14">
              <dgm:if name="Name15" func="var" arg="dir" op="equ" val="norm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 refType="w" fact="0.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25"/>
                </dgm:constrLst>
              </dgm:if>
              <dgm:else name="Name16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 refType="w" fact="0.1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 refType="w" fact="0.1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85"/>
                </dgm:constrLst>
              </dgm:else>
            </dgm:choose>
            <dgm:ruleLst/>
            <dgm:layoutNode name="dummyNode2">
              <dgm:alg type="sp"/>
              <dgm:shape xmlns:r="http://schemas.openxmlformats.org/officeDocument/2006/relationships" type="rect" r:blip="" hideGeom="1">
                <dgm:adjLst/>
              </dgm:shape>
              <dgm:presOf/>
              <dgm:constrLst/>
              <dgm:ruleLst/>
            </dgm:layoutNode>
            <dgm:layoutNode name="childNode2" styleLbl="bgAcc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  <dgm:constrLst/>
              <dgm:ruleLst/>
            </dgm:layoutNode>
            <dgm:layoutNode name="childNode2tx" styleLbl="bgAcc1">
              <dgm:varLst>
                <dgm:bulletEnabled val="1"/>
              </dgm:varLst>
              <dgm:alg type="tx">
                <dgm:param type="stBulletLvl" val="1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15"/>
                <dgm:constr type="bMarg" refType="secFontSz" fact="0.15"/>
                <dgm:constr type="lMarg" refType="secFontSz" fact="0.15"/>
                <dgm:constr type="rMarg" refType="secFontSz" fact="0.15"/>
              </dgm:constrLst>
              <dgm:ruleLst>
                <dgm:rule type="secFontSz" val="5" fact="NaN" max="NaN"/>
              </dgm:ruleLst>
            </dgm:layoutNode>
            <dgm:layoutNode name="parentNode2" styleLbl="node1">
              <dgm:varLst>
                <dgm:chMax val="0"/>
                <dgm:bulletEnabled val="1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connSite2" moveWith="childNode2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layoutNode>
          <dgm:forEach name="Name17" axis="followSib" ptType="sibTrans" cnt="1">
            <dgm:layoutNode name="Name18">
              <dgm:alg type="conn">
                <dgm:param type="connRout" val="curve"/>
                <dgm:param type="srcNode" val="parentNode2"/>
                <dgm:param type="dstNode" val="connSite1"/>
                <dgm:param type="begPts" val="tCtr"/>
                <dgm:param type="endPts" val="tCtr"/>
              </dgm:alg>
              <dgm:shape xmlns:r="http://schemas.openxmlformats.org/officeDocument/2006/relationships" type="conn" r:blip="" zOrderOff="-2">
                <dgm:adjLst/>
              </dgm:shape>
              <dgm:presOf axis="self"/>
              <dgm:choose name="Name19">
                <dgm:if name="Name20" func="var" arg="dir" op="equ" val="norm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1.15"/>
                    <dgm:constr type="begPad"/>
                    <dgm:constr type="endPad"/>
                  </dgm:constrLst>
                </dgm:if>
                <dgm:else name="Name21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-1.15"/>
                    <dgm:constr type="begPad"/>
                    <dgm:constr type="endPad"/>
                  </dgm:constrLst>
                </dgm:else>
              </dgm:choose>
              <dgm:ruleLst/>
            </dgm:layoutNode>
          </dgm:forEach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4">
  <dgm:title val=""/>
  <dgm:desc val=""/>
  <dgm:catLst>
    <dgm:cat type="process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tSp" refType="w"/>
      <dgm:constr type="h" for="ch" forName="tSp" refType="h" fact="0.15"/>
      <dgm:constr type="l" for="ch" forName="tSp"/>
      <dgm:constr type="t" for="ch" forName="tSp"/>
      <dgm:constr type="w" for="ch" forName="bSp" refType="w"/>
      <dgm:constr type="h" for="ch" forName="bSp" refType="h" fact="0.15"/>
      <dgm:constr type="l" for="ch" forName="bSp"/>
      <dgm:constr type="t" for="ch" forName="bSp" refType="h" fact="0.85"/>
      <dgm:constr type="w" for="ch" forName="process" refType="w"/>
      <dgm:constr type="h" for="ch" forName="process" refType="h" fact="0.7"/>
      <dgm:constr type="l" for="ch" forName="process"/>
      <dgm:constr type="t" for="ch" forName="process" refType="h" fact="0.15"/>
    </dgm:constrLst>
    <dgm:ruleLst/>
    <dgm:layoutNode name="t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b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rocess">
      <dgm:choose name="Name1">
        <dgm:if name="Name2" func="var" arg="dir" op="equ" val="norm">
          <dgm:alg type="lin">
            <dgm:param type="linDir" val="fromL"/>
          </dgm:alg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1" refType="w"/>
        <dgm:constr type="w" for="ch" forName="composite2" refType="w" refFor="ch" refForName="composite1" op="equ"/>
        <dgm:constr type="h" for="ch" forName="composite1" refType="h"/>
        <dgm:constr type="h" for="ch" forName="composite2" refType="h" refFor="ch" refForName="composite1" op="equ"/>
        <dgm:constr type="primFontSz" for="des" forName="parentNode1" val="65"/>
        <dgm:constr type="primFontSz" for="des" forName="parentNode2" refType="primFontSz" refFor="des" refForName="parentNode1" op="equ"/>
        <dgm:constr type="secFontSz" for="des" forName="childNode1tx" val="65"/>
        <dgm:constr type="secFontSz" for="des" forName="childNode2tx" refType="secFontSz" refFor="des" refForName="childNode1tx" op="equ"/>
        <dgm:constr type="w" for="des" ptType="sibTrans" refType="w" refFor="ch" refForName="composite1" op="equ" fact="0.05"/>
      </dgm:constrLst>
      <dgm:ruleLst/>
      <dgm:forEach name="Name4" axis="ch" ptType="node" step="2">
        <dgm:layoutNode name="composite1">
          <dgm:alg type="composite">
            <dgm:param type="ar" val="0.943"/>
          </dgm:alg>
          <dgm:shape xmlns:r="http://schemas.openxmlformats.org/officeDocument/2006/relationships" r:blip="">
            <dgm:adjLst/>
          </dgm:shape>
          <dgm:presOf/>
          <dgm:choose name="Name5">
            <dgm:if name="Name6" func="var" arg="dir" op="equ" val="norm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 refType="w" fact="0.2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35"/>
              </dgm:constrLst>
            </dgm:if>
            <dgm:else name="Name7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 refType="w" fact="0.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 refType="w" fact="0.1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65"/>
              </dgm:constrLst>
            </dgm:else>
          </dgm:choose>
          <dgm:ruleLst/>
          <dgm:layoutNode name="dummyNode1">
            <dgm:alg type="sp"/>
            <dgm:shape xmlns:r="http://schemas.openxmlformats.org/officeDocument/2006/relationships" type="rect" r:blip="" hideGeom="1">
              <dgm:adjLst/>
            </dgm:shape>
            <dgm:presOf/>
            <dgm:constrLst/>
            <dgm:ruleLst/>
          </dgm:layoutNode>
          <dgm:layoutNode name="childNode1" styleLbl="bgAcc1">
            <dgm:varLst>
              <dgm:bulletEnabled val="1"/>
            </dgm:varLst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/>
            <dgm:ruleLst/>
          </dgm:layoutNode>
          <dgm:layoutNode name="childNode1tx" styleLbl="bgAcc1">
            <dgm:varLst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 axis="des" ptType="node"/>
            <dgm:constrLst>
              <dgm:constr type="secFontSz" val="65"/>
              <dgm:constr type="primFontSz" refType="secFontSz"/>
              <dgm:constr type="tMarg" refType="secFontSz" fact="0.15"/>
              <dgm:constr type="bMarg" refType="secFontSz" fact="0.15"/>
              <dgm:constr type="lMarg" refType="secFontSz" fact="0.15"/>
              <dgm:constr type="rMarg" refType="secFontSz" fact="0.15"/>
            </dgm:constrLst>
            <dgm:ruleLst>
              <dgm:rule type="secFontSz" val="5" fact="NaN" max="NaN"/>
            </dgm:ruleLst>
          </dgm:layoutNode>
          <dgm:layoutNode name="parentNode1" styleLbl="node1">
            <dgm:varLst>
              <dgm:chMax val="1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1"/>
              <dgm:constr type="bMarg" refType="primFontSz" fact="0.1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  <dgm:layoutNode name="connSite1" moveWith="childNode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forEach name="Name8" axis="followSib" ptType="sibTrans" cnt="1">
          <dgm:layoutNode name="Name9">
            <dgm:alg type="conn">
              <dgm:param type="connRout" val="curve"/>
              <dgm:param type="srcNode" val="parentNode1"/>
              <dgm:param type="dstNode" val="connSite2"/>
              <dgm:param type="begPts" val="bCtr"/>
              <dgm:param type="endPts" val="bCtr"/>
            </dgm:alg>
            <dgm:shape xmlns:r="http://schemas.openxmlformats.org/officeDocument/2006/relationships" type="conn" r:blip="" zOrderOff="-2">
              <dgm:adjLst/>
            </dgm:shape>
            <dgm:presOf axis="self"/>
            <dgm:choose name="Name10">
              <dgm:if name="Name11" func="var" arg="dir" op="equ" val="norm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-1.15"/>
                  <dgm:constr type="begPad"/>
                  <dgm:constr type="endPad"/>
                </dgm:constrLst>
              </dgm:if>
              <dgm:else name="Name12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1.15"/>
                  <dgm:constr type="begPad"/>
                  <dgm:constr type="endPad"/>
                </dgm:constrLst>
              </dgm:else>
            </dgm:choose>
            <dgm:ruleLst/>
          </dgm:layoutNode>
        </dgm:forEach>
        <dgm:forEach name="Name13" axis="followSib" ptType="node" cnt="1">
          <dgm:layoutNode name="composite2">
            <dgm:alg type="composite">
              <dgm:param type="ar" val="0.943"/>
            </dgm:alg>
            <dgm:shape xmlns:r="http://schemas.openxmlformats.org/officeDocument/2006/relationships" r:blip="">
              <dgm:adjLst/>
            </dgm:shape>
            <dgm:presOf/>
            <dgm:choose name="Name14">
              <dgm:if name="Name15" func="var" arg="dir" op="equ" val="norm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 refType="w" fact="0.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25"/>
                </dgm:constrLst>
              </dgm:if>
              <dgm:else name="Name16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 refType="w" fact="0.1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 refType="w" fact="0.1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85"/>
                </dgm:constrLst>
              </dgm:else>
            </dgm:choose>
            <dgm:ruleLst/>
            <dgm:layoutNode name="dummyNode2">
              <dgm:alg type="sp"/>
              <dgm:shape xmlns:r="http://schemas.openxmlformats.org/officeDocument/2006/relationships" type="rect" r:blip="" hideGeom="1">
                <dgm:adjLst/>
              </dgm:shape>
              <dgm:presOf/>
              <dgm:constrLst/>
              <dgm:ruleLst/>
            </dgm:layoutNode>
            <dgm:layoutNode name="childNode2" styleLbl="bgAcc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  <dgm:constrLst/>
              <dgm:ruleLst/>
            </dgm:layoutNode>
            <dgm:layoutNode name="childNode2tx" styleLbl="bgAcc1">
              <dgm:varLst>
                <dgm:bulletEnabled val="1"/>
              </dgm:varLst>
              <dgm:alg type="tx">
                <dgm:param type="stBulletLvl" val="1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15"/>
                <dgm:constr type="bMarg" refType="secFontSz" fact="0.15"/>
                <dgm:constr type="lMarg" refType="secFontSz" fact="0.15"/>
                <dgm:constr type="rMarg" refType="secFontSz" fact="0.15"/>
              </dgm:constrLst>
              <dgm:ruleLst>
                <dgm:rule type="secFontSz" val="5" fact="NaN" max="NaN"/>
              </dgm:ruleLst>
            </dgm:layoutNode>
            <dgm:layoutNode name="parentNode2" styleLbl="node1">
              <dgm:varLst>
                <dgm:chMax val="0"/>
                <dgm:bulletEnabled val="1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connSite2" moveWith="childNode2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layoutNode>
          <dgm:forEach name="Name17" axis="followSib" ptType="sibTrans" cnt="1">
            <dgm:layoutNode name="Name18">
              <dgm:alg type="conn">
                <dgm:param type="connRout" val="curve"/>
                <dgm:param type="srcNode" val="parentNode2"/>
                <dgm:param type="dstNode" val="connSite1"/>
                <dgm:param type="begPts" val="tCtr"/>
                <dgm:param type="endPts" val="tCtr"/>
              </dgm:alg>
              <dgm:shape xmlns:r="http://schemas.openxmlformats.org/officeDocument/2006/relationships" type="conn" r:blip="" zOrderOff="-2">
                <dgm:adjLst/>
              </dgm:shape>
              <dgm:presOf axis="self"/>
              <dgm:choose name="Name19">
                <dgm:if name="Name20" func="var" arg="dir" op="equ" val="norm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1.15"/>
                    <dgm:constr type="begPad"/>
                    <dgm:constr type="endPad"/>
                  </dgm:constrLst>
                </dgm:if>
                <dgm:else name="Name21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-1.15"/>
                    <dgm:constr type="begPad"/>
                    <dgm:constr type="endPad"/>
                  </dgm:constrLst>
                </dgm:else>
              </dgm:choose>
              <dgm:ruleLst/>
            </dgm:layoutNode>
          </dgm:forEach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0A898-06BE-4DE1-8383-8CEF13E06D10}" type="datetimeFigureOut">
              <a:rPr lang="cs-CZ" smtClean="0"/>
              <a:pPr/>
              <a:t>5.5.2012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837B1-199A-4D20-8C19-50001639A75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0A898-06BE-4DE1-8383-8CEF13E06D10}" type="datetimeFigureOut">
              <a:rPr lang="cs-CZ" smtClean="0"/>
              <a:pPr/>
              <a:t>5.5.2012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837B1-199A-4D20-8C19-50001639A75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0A898-06BE-4DE1-8383-8CEF13E06D10}" type="datetimeFigureOut">
              <a:rPr lang="cs-CZ" smtClean="0"/>
              <a:pPr/>
              <a:t>5.5.2012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837B1-199A-4D20-8C19-50001639A75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0A898-06BE-4DE1-8383-8CEF13E06D10}" type="datetimeFigureOut">
              <a:rPr lang="cs-CZ" smtClean="0"/>
              <a:pPr/>
              <a:t>5.5.2012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837B1-199A-4D20-8C19-50001639A75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0A898-06BE-4DE1-8383-8CEF13E06D10}" type="datetimeFigureOut">
              <a:rPr lang="cs-CZ" smtClean="0"/>
              <a:pPr/>
              <a:t>5.5.2012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837B1-199A-4D20-8C19-50001639A75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0A898-06BE-4DE1-8383-8CEF13E06D10}" type="datetimeFigureOut">
              <a:rPr lang="cs-CZ" smtClean="0"/>
              <a:pPr/>
              <a:t>5.5.2012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837B1-199A-4D20-8C19-50001639A75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0A898-06BE-4DE1-8383-8CEF13E06D10}" type="datetimeFigureOut">
              <a:rPr lang="cs-CZ" smtClean="0"/>
              <a:pPr/>
              <a:t>5.5.2012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837B1-199A-4D20-8C19-50001639A75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0A898-06BE-4DE1-8383-8CEF13E06D10}" type="datetimeFigureOut">
              <a:rPr lang="cs-CZ" smtClean="0"/>
              <a:pPr/>
              <a:t>5.5.2012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837B1-199A-4D20-8C19-50001639A75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0A898-06BE-4DE1-8383-8CEF13E06D10}" type="datetimeFigureOut">
              <a:rPr lang="cs-CZ" smtClean="0"/>
              <a:pPr/>
              <a:t>5.5.2012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837B1-199A-4D20-8C19-50001639A75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0A898-06BE-4DE1-8383-8CEF13E06D10}" type="datetimeFigureOut">
              <a:rPr lang="cs-CZ" smtClean="0"/>
              <a:pPr/>
              <a:t>5.5.2012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837B1-199A-4D20-8C19-50001639A75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0A898-06BE-4DE1-8383-8CEF13E06D10}" type="datetimeFigureOut">
              <a:rPr lang="cs-CZ" smtClean="0"/>
              <a:pPr/>
              <a:t>5.5.2012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837B1-199A-4D20-8C19-50001639A75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C0A898-06BE-4DE1-8383-8CEF13E06D10}" type="datetimeFigureOut">
              <a:rPr lang="cs-CZ" smtClean="0"/>
              <a:pPr/>
              <a:t>5.5.2012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B837B1-199A-4D20-8C19-50001639A75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wmf"/><Relationship Id="rId3" Type="http://schemas.openxmlformats.org/officeDocument/2006/relationships/diagramLayout" Target="../diagrams/layout1.xml"/><Relationship Id="rId7" Type="http://schemas.openxmlformats.org/officeDocument/2006/relationships/image" Target="../media/image1.wmf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10" Type="http://schemas.openxmlformats.org/officeDocument/2006/relationships/image" Target="../media/image4.png"/><Relationship Id="rId4" Type="http://schemas.openxmlformats.org/officeDocument/2006/relationships/diagramQuickStyle" Target="../diagrams/quickStyle1.xml"/><Relationship Id="rId9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://pages.cs.wisc.edu/~anhai/wisc-si-archive/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diagramLayout" Target="../diagrams/layout2.xml"/><Relationship Id="rId7" Type="http://schemas.openxmlformats.org/officeDocument/2006/relationships/image" Target="../media/image2.wmf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10" Type="http://schemas.openxmlformats.org/officeDocument/2006/relationships/image" Target="../media/image1.wmf"/><Relationship Id="rId4" Type="http://schemas.openxmlformats.org/officeDocument/2006/relationships/diagramQuickStyle" Target="../diagrams/quickStyle2.xml"/><Relationship Id="rId9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wmf"/><Relationship Id="rId5" Type="http://schemas.openxmlformats.org/officeDocument/2006/relationships/image" Target="../media/image8.gif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4348" y="2959107"/>
            <a:ext cx="7772400" cy="1470025"/>
          </a:xfrm>
        </p:spPr>
        <p:txBody>
          <a:bodyPr>
            <a:normAutofit/>
          </a:bodyPr>
          <a:lstStyle/>
          <a:p>
            <a:r>
              <a:rPr lang="cs-CZ" dirty="0" smtClean="0"/>
              <a:t>Doménový expert místo vzorce</a:t>
            </a:r>
            <a:endParaRPr lang="cs-C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4414" y="571480"/>
            <a:ext cx="6400800" cy="1752600"/>
          </a:xfrm>
        </p:spPr>
        <p:txBody>
          <a:bodyPr/>
          <a:lstStyle/>
          <a:p>
            <a:r>
              <a:rPr lang="cs-CZ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Asociační pravidla: které pravidlo je zajímavé?</a:t>
            </a:r>
            <a:endParaRPr lang="cs-CZ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1214414" y="4214818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cs-CZ" sz="3200" b="1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857356" y="6143668"/>
            <a:ext cx="9501254" cy="8572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26.4.2012,</a:t>
            </a:r>
            <a:r>
              <a:rPr kumimoji="0" lang="cs-CZ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MFF UK, </a:t>
            </a:r>
            <a:r>
              <a:rPr kumimoji="0" lang="cs-CZ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Tomáš </a:t>
            </a:r>
            <a:r>
              <a:rPr kumimoji="0" lang="cs-CZ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Kliegr</a:t>
            </a:r>
            <a:endParaRPr kumimoji="0" lang="cs-CZ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1928802"/>
            <a:ext cx="8229600" cy="1143000"/>
          </a:xfrm>
        </p:spPr>
        <p:txBody>
          <a:bodyPr/>
          <a:lstStyle/>
          <a:p>
            <a:r>
              <a:rPr lang="cs-CZ" dirty="0" smtClean="0"/>
              <a:t>Okamžité výsledky</a:t>
            </a:r>
            <a:endParaRPr lang="cs-CZ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28596" y="4143380"/>
            <a:ext cx="8229600" cy="2339973"/>
          </a:xfrm>
        </p:spPr>
        <p:txBody>
          <a:bodyPr>
            <a:normAutofit fontScale="92500"/>
          </a:bodyPr>
          <a:lstStyle/>
          <a:p>
            <a:r>
              <a:rPr lang="cs-CZ" dirty="0" smtClean="0"/>
              <a:t>Uživatel pomocí </a:t>
            </a:r>
            <a:r>
              <a:rPr lang="cs-CZ" dirty="0" err="1" smtClean="0"/>
              <a:t>drag</a:t>
            </a:r>
            <a:r>
              <a:rPr lang="en-US" dirty="0" smtClean="0"/>
              <a:t>&amp;drop </a:t>
            </a:r>
            <a:r>
              <a:rPr lang="en-US" dirty="0" err="1" smtClean="0"/>
              <a:t>tvo</a:t>
            </a:r>
            <a:r>
              <a:rPr lang="cs-CZ" dirty="0" err="1" smtClean="0"/>
              <a:t>ří</a:t>
            </a:r>
            <a:r>
              <a:rPr lang="cs-CZ" dirty="0" smtClean="0"/>
              <a:t> pravidla</a:t>
            </a:r>
          </a:p>
          <a:p>
            <a:r>
              <a:rPr lang="cs-CZ" dirty="0" smtClean="0"/>
              <a:t>Hodnoty atributů lze nahradit „divokými znaky“</a:t>
            </a:r>
          </a:p>
          <a:p>
            <a:r>
              <a:rPr lang="cs-CZ" dirty="0" smtClean="0"/>
              <a:t>Okamžitá odpověď, jestli existují pravidla odpovídající zadání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472" y="1928810"/>
            <a:ext cx="8229600" cy="1143000"/>
          </a:xfrm>
        </p:spPr>
        <p:txBody>
          <a:bodyPr/>
          <a:lstStyle/>
          <a:p>
            <a:r>
              <a:rPr lang="cs-CZ" dirty="0" smtClean="0"/>
              <a:t>Vestavěný expertní systém</a:t>
            </a:r>
            <a:endParaRPr lang="cs-CZ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95536" y="3789040"/>
            <a:ext cx="8501122" cy="2500330"/>
          </a:xfrm>
        </p:spPr>
        <p:txBody>
          <a:bodyPr>
            <a:normAutofit fontScale="92500"/>
          </a:bodyPr>
          <a:lstStyle/>
          <a:p>
            <a:r>
              <a:rPr lang="cs-CZ" dirty="0" smtClean="0"/>
              <a:t>Uživatel okamžitě vidí, jestli nalezené pravidlo potvrzuje, vyvrací, nebo je výjimkou k existujícímu pravidlu ve znalostní bázi</a:t>
            </a:r>
          </a:p>
          <a:p>
            <a:r>
              <a:rPr lang="cs-CZ" dirty="0" smtClean="0"/>
              <a:t>Do znalostní báze je možné pravidla vkládat ručně, nebo na základě zpětné vazby na nalezené pravidlo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6156176" y="6381328"/>
            <a:ext cx="2448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(experimentální funkce)</a:t>
            </a:r>
            <a:endParaRPr lang="cs-CZ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2214554"/>
            <a:ext cx="8229600" cy="1143000"/>
          </a:xfrm>
        </p:spPr>
        <p:txBody>
          <a:bodyPr/>
          <a:lstStyle/>
          <a:p>
            <a:r>
              <a:rPr lang="cs-CZ" dirty="0" smtClean="0"/>
              <a:t>Komunitní a komunikativní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00570"/>
            <a:ext cx="8229600" cy="1625593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Postavený na CMS </a:t>
            </a:r>
            <a:r>
              <a:rPr lang="cs-CZ" dirty="0" err="1" smtClean="0"/>
              <a:t>Joomla</a:t>
            </a:r>
            <a:r>
              <a:rPr lang="cs-CZ" dirty="0" smtClean="0"/>
              <a:t>!</a:t>
            </a:r>
          </a:p>
          <a:p>
            <a:r>
              <a:rPr lang="cs-CZ" dirty="0" smtClean="0"/>
              <a:t>Využívá rozšíření standardu PMML</a:t>
            </a:r>
          </a:p>
          <a:p>
            <a:r>
              <a:rPr lang="cs-CZ" dirty="0" smtClean="0"/>
              <a:t>Začala práce na podpoře SBVR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Následuje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28802"/>
            <a:ext cx="8229600" cy="4525963"/>
          </a:xfrm>
        </p:spPr>
        <p:txBody>
          <a:bodyPr/>
          <a:lstStyle/>
          <a:p>
            <a:r>
              <a:rPr lang="cs-CZ" dirty="0" smtClean="0"/>
              <a:t>Dr. Milan Šimůnek  - </a:t>
            </a:r>
            <a:r>
              <a:rPr lang="cs-CZ" dirty="0" err="1" smtClean="0"/>
              <a:t>LISp</a:t>
            </a:r>
            <a:r>
              <a:rPr lang="cs-CZ" dirty="0" smtClean="0"/>
              <a:t>-</a:t>
            </a:r>
            <a:r>
              <a:rPr lang="cs-CZ" dirty="0" err="1" smtClean="0"/>
              <a:t>Miner</a:t>
            </a:r>
            <a:r>
              <a:rPr lang="cs-CZ" dirty="0" smtClean="0"/>
              <a:t> </a:t>
            </a:r>
            <a:r>
              <a:rPr lang="cs-CZ" dirty="0" err="1" smtClean="0"/>
              <a:t>ETree</a:t>
            </a:r>
            <a:r>
              <a:rPr lang="cs-CZ" dirty="0" smtClean="0"/>
              <a:t>, data </a:t>
            </a:r>
            <a:r>
              <a:rPr lang="cs-CZ" dirty="0" err="1" smtClean="0"/>
              <a:t>miningový</a:t>
            </a:r>
            <a:r>
              <a:rPr lang="cs-CZ" dirty="0" smtClean="0"/>
              <a:t> </a:t>
            </a:r>
            <a:r>
              <a:rPr lang="cs-CZ" dirty="0" err="1" smtClean="0"/>
              <a:t>backend</a:t>
            </a:r>
            <a:endParaRPr lang="cs-CZ" dirty="0" smtClean="0"/>
          </a:p>
          <a:p>
            <a:r>
              <a:rPr lang="cs-CZ" dirty="0" smtClean="0"/>
              <a:t>Ing. Stanislav Vojíř – Automatická příprava dat</a:t>
            </a:r>
          </a:p>
          <a:p>
            <a:endParaRPr lang="cs-CZ" dirty="0" smtClean="0"/>
          </a:p>
          <a:p>
            <a:r>
              <a:rPr lang="cs-CZ" b="1" dirty="0" smtClean="0"/>
              <a:t>Bc. Radek Škrabal</a:t>
            </a:r>
            <a:r>
              <a:rPr lang="cs-CZ" dirty="0" smtClean="0"/>
              <a:t>  - Inteligentní </a:t>
            </a:r>
            <a:r>
              <a:rPr lang="cs-CZ" dirty="0"/>
              <a:t>u</a:t>
            </a:r>
            <a:r>
              <a:rPr lang="cs-CZ" dirty="0" smtClean="0"/>
              <a:t>živatelské rozhraní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Vybrané publikace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01080" cy="4900634"/>
          </a:xfrm>
        </p:spPr>
        <p:txBody>
          <a:bodyPr>
            <a:normAutofit fontScale="92500" lnSpcReduction="20000"/>
          </a:bodyPr>
          <a:lstStyle/>
          <a:p>
            <a:r>
              <a:rPr lang="cs-CZ" sz="2400" dirty="0" err="1" smtClean="0"/>
              <a:t>Kliegr</a:t>
            </a:r>
            <a:r>
              <a:rPr lang="cs-CZ" sz="2400" dirty="0" smtClean="0"/>
              <a:t> T., Svátek V, </a:t>
            </a:r>
            <a:r>
              <a:rPr lang="cs-CZ" sz="2400" dirty="0" err="1" smtClean="0"/>
              <a:t>Ralbovský</a:t>
            </a:r>
            <a:r>
              <a:rPr lang="cs-CZ" sz="2400" dirty="0" smtClean="0"/>
              <a:t> M., Šimůnek M. 2010. SEWEBAR-CMS: </a:t>
            </a:r>
            <a:r>
              <a:rPr lang="cs-CZ" sz="2400" dirty="0" err="1" smtClean="0"/>
              <a:t>semantic</a:t>
            </a:r>
            <a:r>
              <a:rPr lang="cs-CZ" sz="2400" dirty="0" smtClean="0"/>
              <a:t> </a:t>
            </a:r>
            <a:r>
              <a:rPr lang="cs-CZ" sz="2400" dirty="0" err="1" smtClean="0"/>
              <a:t>analytical</a:t>
            </a:r>
            <a:r>
              <a:rPr lang="cs-CZ" sz="2400" dirty="0" smtClean="0"/>
              <a:t> report </a:t>
            </a:r>
            <a:r>
              <a:rPr lang="cs-CZ" sz="2400" dirty="0" err="1" smtClean="0"/>
              <a:t>authoring</a:t>
            </a:r>
            <a:r>
              <a:rPr lang="cs-CZ" sz="2400" dirty="0" smtClean="0"/>
              <a:t> </a:t>
            </a:r>
            <a:r>
              <a:rPr lang="cs-CZ" sz="2400" dirty="0" err="1" smtClean="0"/>
              <a:t>for</a:t>
            </a:r>
            <a:r>
              <a:rPr lang="cs-CZ" sz="2400" dirty="0" smtClean="0"/>
              <a:t> data </a:t>
            </a:r>
            <a:r>
              <a:rPr lang="cs-CZ" sz="2400" dirty="0" err="1" smtClean="0"/>
              <a:t>mining</a:t>
            </a:r>
            <a:r>
              <a:rPr lang="cs-CZ" sz="2400" dirty="0" smtClean="0"/>
              <a:t> </a:t>
            </a:r>
            <a:r>
              <a:rPr lang="cs-CZ" sz="2400" dirty="0" err="1" smtClean="0"/>
              <a:t>results</a:t>
            </a:r>
            <a:r>
              <a:rPr lang="cs-CZ" sz="2400" dirty="0" smtClean="0"/>
              <a:t>. </a:t>
            </a:r>
            <a:r>
              <a:rPr lang="cs-CZ" sz="2400" dirty="0" err="1" smtClean="0"/>
              <a:t>Journal</a:t>
            </a:r>
            <a:r>
              <a:rPr lang="cs-CZ" sz="2400" dirty="0" smtClean="0"/>
              <a:t> </a:t>
            </a:r>
            <a:r>
              <a:rPr lang="cs-CZ" sz="2400" dirty="0" err="1" smtClean="0"/>
              <a:t>of</a:t>
            </a:r>
            <a:r>
              <a:rPr lang="cs-CZ" sz="2400" dirty="0" smtClean="0"/>
              <a:t> </a:t>
            </a:r>
            <a:r>
              <a:rPr lang="cs-CZ" sz="2400" dirty="0" err="1" smtClean="0"/>
              <a:t>Intelligent</a:t>
            </a:r>
            <a:r>
              <a:rPr lang="cs-CZ" sz="2400" dirty="0" smtClean="0"/>
              <a:t> </a:t>
            </a:r>
            <a:r>
              <a:rPr lang="cs-CZ" sz="2400" dirty="0" err="1" smtClean="0"/>
              <a:t>Information</a:t>
            </a:r>
            <a:r>
              <a:rPr lang="cs-CZ" sz="2400" dirty="0" smtClean="0"/>
              <a:t> </a:t>
            </a:r>
            <a:r>
              <a:rPr lang="cs-CZ" sz="2400" dirty="0" err="1" smtClean="0"/>
              <a:t>Systems</a:t>
            </a:r>
            <a:endParaRPr lang="cs-CZ" sz="2400" dirty="0" smtClean="0"/>
          </a:p>
          <a:p>
            <a:pPr>
              <a:buNone/>
            </a:pPr>
            <a:endParaRPr lang="cs-CZ" sz="2400" dirty="0" smtClean="0"/>
          </a:p>
          <a:p>
            <a:r>
              <a:rPr lang="cs-CZ" sz="2400" dirty="0" err="1" smtClean="0"/>
              <a:t>Kliegr</a:t>
            </a:r>
            <a:r>
              <a:rPr lang="cs-CZ" sz="2400" dirty="0" smtClean="0"/>
              <a:t> T., </a:t>
            </a:r>
            <a:r>
              <a:rPr lang="cs-CZ" sz="2400" dirty="0" err="1" smtClean="0"/>
              <a:t>Chudán</a:t>
            </a:r>
            <a:r>
              <a:rPr lang="cs-CZ" sz="2400" dirty="0" smtClean="0"/>
              <a:t> D, </a:t>
            </a:r>
            <a:r>
              <a:rPr lang="cs-CZ" sz="2400" dirty="0" err="1" smtClean="0"/>
              <a:t>Hazucha</a:t>
            </a:r>
            <a:r>
              <a:rPr lang="cs-CZ" sz="2400" dirty="0" smtClean="0"/>
              <a:t> A., </a:t>
            </a:r>
            <a:r>
              <a:rPr lang="cs-CZ" sz="2400" dirty="0" err="1" smtClean="0"/>
              <a:t>Rauch</a:t>
            </a:r>
            <a:r>
              <a:rPr lang="cs-CZ" sz="2400" dirty="0" smtClean="0"/>
              <a:t> J. 2010. SEWEBAR-CMS: A </a:t>
            </a:r>
            <a:r>
              <a:rPr lang="cs-CZ" sz="2400" dirty="0" err="1" smtClean="0"/>
              <a:t>System</a:t>
            </a:r>
            <a:r>
              <a:rPr lang="cs-CZ" sz="2400" dirty="0" smtClean="0"/>
              <a:t> </a:t>
            </a:r>
            <a:r>
              <a:rPr lang="cs-CZ" sz="2400" dirty="0" err="1" smtClean="0"/>
              <a:t>for</a:t>
            </a:r>
            <a:r>
              <a:rPr lang="cs-CZ" sz="2400" dirty="0" smtClean="0"/>
              <a:t> </a:t>
            </a:r>
            <a:r>
              <a:rPr lang="cs-CZ" sz="2400" dirty="0" err="1" smtClean="0"/>
              <a:t>Postprocessing</a:t>
            </a:r>
            <a:r>
              <a:rPr lang="cs-CZ" sz="2400" dirty="0" smtClean="0"/>
              <a:t> </a:t>
            </a:r>
            <a:r>
              <a:rPr lang="cs-CZ" sz="2400" dirty="0" err="1" smtClean="0"/>
              <a:t>Association</a:t>
            </a:r>
            <a:r>
              <a:rPr lang="cs-CZ" sz="2400" dirty="0" smtClean="0"/>
              <a:t> Rule </a:t>
            </a:r>
            <a:r>
              <a:rPr lang="cs-CZ" sz="2400" dirty="0" err="1" smtClean="0"/>
              <a:t>Models</a:t>
            </a:r>
            <a:r>
              <a:rPr lang="cs-CZ" sz="2400" dirty="0" smtClean="0"/>
              <a:t>. In: </a:t>
            </a:r>
            <a:r>
              <a:rPr lang="cs-CZ" sz="2400" dirty="0" err="1" smtClean="0"/>
              <a:t>RuleML</a:t>
            </a:r>
            <a:r>
              <a:rPr lang="cs-CZ" sz="2400" dirty="0" smtClean="0"/>
              <a:t>-2010 </a:t>
            </a:r>
            <a:r>
              <a:rPr lang="cs-CZ" sz="2400" dirty="0" err="1" smtClean="0"/>
              <a:t>Challenge</a:t>
            </a:r>
            <a:r>
              <a:rPr lang="cs-CZ" sz="2400" dirty="0" smtClean="0"/>
              <a:t>; p. 1-8. ISSN: 1613-0073. </a:t>
            </a:r>
            <a:r>
              <a:rPr lang="cs-CZ" sz="2400" dirty="0" err="1">
                <a:solidFill>
                  <a:srgbClr val="FF0000"/>
                </a:solidFill>
              </a:rPr>
              <a:t>Runner</a:t>
            </a:r>
            <a:r>
              <a:rPr lang="cs-CZ" sz="2400" dirty="0">
                <a:solidFill>
                  <a:srgbClr val="FF0000"/>
                </a:solidFill>
              </a:rPr>
              <a:t> </a:t>
            </a:r>
            <a:r>
              <a:rPr lang="cs-CZ" sz="2400" dirty="0" err="1">
                <a:solidFill>
                  <a:srgbClr val="FF0000"/>
                </a:solidFill>
              </a:rPr>
              <a:t>Up</a:t>
            </a:r>
            <a:r>
              <a:rPr lang="cs-CZ" sz="2400" dirty="0">
                <a:solidFill>
                  <a:srgbClr val="FF0000"/>
                </a:solidFill>
              </a:rPr>
              <a:t> </a:t>
            </a:r>
            <a:r>
              <a:rPr lang="cs-CZ" sz="2400" dirty="0" err="1">
                <a:solidFill>
                  <a:srgbClr val="FF0000"/>
                </a:solidFill>
              </a:rPr>
              <a:t>Prize</a:t>
            </a:r>
            <a:r>
              <a:rPr lang="cs-CZ" sz="2400" dirty="0">
                <a:solidFill>
                  <a:srgbClr val="FF0000"/>
                </a:solidFill>
              </a:rPr>
              <a:t> </a:t>
            </a:r>
            <a:endParaRPr lang="cs-CZ" sz="2400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cs-CZ" sz="2400" dirty="0" smtClean="0"/>
          </a:p>
          <a:p>
            <a:r>
              <a:rPr lang="cs-CZ" sz="2400" dirty="0" err="1" smtClean="0"/>
              <a:t>Kliegr</a:t>
            </a:r>
            <a:r>
              <a:rPr lang="cs-CZ" sz="2400" dirty="0" smtClean="0"/>
              <a:t> T., </a:t>
            </a:r>
            <a:r>
              <a:rPr lang="cs-CZ" sz="2400" dirty="0" err="1" smtClean="0"/>
              <a:t>Hazucha</a:t>
            </a:r>
            <a:r>
              <a:rPr lang="cs-CZ" sz="2400" dirty="0" smtClean="0"/>
              <a:t> A.,  Marek T., Instant Feedback on </a:t>
            </a:r>
            <a:r>
              <a:rPr lang="cs-CZ" sz="2400" dirty="0" err="1" smtClean="0"/>
              <a:t>Discovered</a:t>
            </a:r>
            <a:r>
              <a:rPr lang="cs-CZ" sz="2400" dirty="0" smtClean="0"/>
              <a:t> </a:t>
            </a:r>
            <a:r>
              <a:rPr lang="cs-CZ" sz="2400" dirty="0" err="1" smtClean="0"/>
              <a:t>Association</a:t>
            </a:r>
            <a:r>
              <a:rPr lang="cs-CZ" sz="2400" dirty="0" smtClean="0"/>
              <a:t> </a:t>
            </a:r>
            <a:r>
              <a:rPr lang="cs-CZ" sz="2400" dirty="0" err="1" smtClean="0"/>
              <a:t>Rules</a:t>
            </a:r>
            <a:r>
              <a:rPr lang="cs-CZ" sz="2400" dirty="0" smtClean="0"/>
              <a:t> </a:t>
            </a:r>
            <a:r>
              <a:rPr lang="cs-CZ" sz="2400" dirty="0" err="1" smtClean="0"/>
              <a:t>with</a:t>
            </a:r>
            <a:r>
              <a:rPr lang="cs-CZ" sz="2400" dirty="0" smtClean="0"/>
              <a:t> PMML-</a:t>
            </a:r>
            <a:r>
              <a:rPr lang="cs-CZ" sz="2400" dirty="0" err="1" smtClean="0"/>
              <a:t>Based</a:t>
            </a:r>
            <a:r>
              <a:rPr lang="cs-CZ" sz="2400" dirty="0" smtClean="0"/>
              <a:t> </a:t>
            </a:r>
            <a:r>
              <a:rPr lang="cs-CZ" sz="2400" dirty="0" err="1" smtClean="0"/>
              <a:t>Query</a:t>
            </a:r>
            <a:r>
              <a:rPr lang="cs-CZ" sz="2400" dirty="0" smtClean="0"/>
              <a:t>-by-</a:t>
            </a:r>
            <a:r>
              <a:rPr lang="cs-CZ" sz="2400" dirty="0" err="1" smtClean="0"/>
              <a:t>Example</a:t>
            </a:r>
            <a:r>
              <a:rPr lang="cs-CZ" sz="2400" dirty="0" smtClean="0"/>
              <a:t>. In Web </a:t>
            </a:r>
            <a:r>
              <a:rPr lang="cs-CZ" sz="2400" dirty="0" err="1" smtClean="0"/>
              <a:t>reasoning</a:t>
            </a:r>
            <a:r>
              <a:rPr lang="cs-CZ" sz="2400" dirty="0" smtClean="0"/>
              <a:t> </a:t>
            </a:r>
            <a:r>
              <a:rPr lang="cs-CZ" sz="2400" dirty="0" err="1" smtClean="0"/>
              <a:t>and</a:t>
            </a:r>
            <a:r>
              <a:rPr lang="cs-CZ" sz="2400" dirty="0" smtClean="0"/>
              <a:t> rule </a:t>
            </a:r>
            <a:r>
              <a:rPr lang="cs-CZ" sz="2400" dirty="0" err="1" smtClean="0"/>
              <a:t>systems</a:t>
            </a:r>
            <a:r>
              <a:rPr lang="cs-CZ" sz="2400" dirty="0" smtClean="0"/>
              <a:t>. Berlin: </a:t>
            </a:r>
            <a:r>
              <a:rPr lang="cs-CZ" sz="2400" dirty="0" err="1" smtClean="0"/>
              <a:t>Springer</a:t>
            </a:r>
            <a:r>
              <a:rPr lang="cs-CZ" sz="2400" dirty="0" smtClean="0"/>
              <a:t>, 2011, s. 257--262. ISBN 978-3-642-23580-1.</a:t>
            </a:r>
          </a:p>
          <a:p>
            <a:pPr>
              <a:buNone/>
            </a:pPr>
            <a:endParaRPr lang="cs-CZ" sz="2400" dirty="0" smtClean="0"/>
          </a:p>
          <a:p>
            <a:r>
              <a:rPr lang="cs-CZ" sz="2400" dirty="0" err="1" smtClean="0"/>
              <a:t>Kliegr</a:t>
            </a:r>
            <a:r>
              <a:rPr lang="cs-CZ" sz="2400" dirty="0" smtClean="0"/>
              <a:t> T., Vojíř S., </a:t>
            </a:r>
            <a:r>
              <a:rPr lang="cs-CZ" sz="2400" dirty="0" err="1" smtClean="0"/>
              <a:t>Rauch</a:t>
            </a:r>
            <a:r>
              <a:rPr lang="cs-CZ" sz="2400" dirty="0" smtClean="0"/>
              <a:t> J. </a:t>
            </a:r>
            <a:r>
              <a:rPr lang="en-US" sz="2400" dirty="0" smtClean="0"/>
              <a:t>Background Knowledge and PMML: first considerations</a:t>
            </a:r>
            <a:r>
              <a:rPr lang="cs-CZ" sz="2400" dirty="0" smtClean="0"/>
              <a:t> </a:t>
            </a:r>
            <a:r>
              <a:rPr lang="en-US" sz="2400" dirty="0" smtClean="0"/>
              <a:t>In PMML '11. New York: ACM, 2011, s. 54--62. ISBN 978-1-4503-0837-3. </a:t>
            </a:r>
            <a:endParaRPr lang="cs-CZ" sz="2400" dirty="0" smtClean="0"/>
          </a:p>
          <a:p>
            <a:endParaRPr lang="cs-CZ" sz="24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4000" dirty="0" smtClean="0"/>
              <a:t>Mapování PMML-BKEF, </a:t>
            </a:r>
            <a:r>
              <a:rPr lang="cs-CZ" sz="4000" dirty="0" err="1" smtClean="0"/>
              <a:t>preprocessing</a:t>
            </a:r>
            <a:endParaRPr lang="cs-CZ" sz="4000" dirty="0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1256775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Komponenty systému SEWEBAR</a:t>
            </a:r>
          </a:p>
          <a:p>
            <a:endParaRPr lang="cs-CZ" dirty="0"/>
          </a:p>
          <a:p>
            <a:r>
              <a:rPr lang="cs-CZ" dirty="0" smtClean="0"/>
              <a:t>Stanislav Vojíř, 26.4.2012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9120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Datamining</a:t>
            </a:r>
            <a:r>
              <a:rPr lang="cs-CZ" dirty="0" smtClean="0"/>
              <a:t> z webu - </a:t>
            </a:r>
            <a:r>
              <a:rPr lang="cs-CZ" dirty="0" err="1" smtClean="0"/>
              <a:t>workflow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800" dirty="0" smtClean="0"/>
              <a:t>Konfigurace připojení k databázi</a:t>
            </a:r>
          </a:p>
          <a:p>
            <a:pPr lvl="1"/>
            <a:r>
              <a:rPr lang="cs-CZ" sz="2400" dirty="0" err="1" smtClean="0"/>
              <a:t>MySQL</a:t>
            </a:r>
            <a:endParaRPr lang="cs-CZ" sz="2400" dirty="0" smtClean="0"/>
          </a:p>
          <a:p>
            <a:pPr lvl="1"/>
            <a:r>
              <a:rPr lang="cs-CZ" sz="2400" dirty="0" smtClean="0"/>
              <a:t>Výběr sloupců pro danou úlohu</a:t>
            </a:r>
          </a:p>
          <a:p>
            <a:pPr>
              <a:lnSpc>
                <a:spcPct val="150000"/>
              </a:lnSpc>
            </a:pPr>
            <a:r>
              <a:rPr lang="cs-CZ" sz="2800" dirty="0" smtClean="0"/>
              <a:t>Výběr vhodné báze znalostí (BKEF)</a:t>
            </a:r>
          </a:p>
          <a:p>
            <a:pPr>
              <a:lnSpc>
                <a:spcPct val="150000"/>
              </a:lnSpc>
            </a:pPr>
            <a:r>
              <a:rPr lang="cs-CZ" sz="2800" dirty="0" err="1" smtClean="0"/>
              <a:t>Namapování</a:t>
            </a:r>
            <a:r>
              <a:rPr lang="cs-CZ" sz="2800" dirty="0" smtClean="0"/>
              <a:t> DB tabulky na BKEF</a:t>
            </a:r>
          </a:p>
          <a:p>
            <a:r>
              <a:rPr lang="cs-CZ" sz="2800" dirty="0" smtClean="0"/>
              <a:t>Vygenerování zadání </a:t>
            </a:r>
            <a:r>
              <a:rPr lang="cs-CZ" sz="2800" dirty="0" err="1" smtClean="0"/>
              <a:t>dataminingové</a:t>
            </a:r>
            <a:r>
              <a:rPr lang="cs-CZ" sz="2800" dirty="0" smtClean="0"/>
              <a:t> úlohy</a:t>
            </a:r>
          </a:p>
          <a:p>
            <a:pPr lvl="1"/>
            <a:r>
              <a:rPr lang="cs-CZ" sz="2400" dirty="0" smtClean="0"/>
              <a:t>PMML</a:t>
            </a:r>
          </a:p>
          <a:p>
            <a:pPr>
              <a:lnSpc>
                <a:spcPct val="150000"/>
              </a:lnSpc>
            </a:pPr>
            <a:r>
              <a:rPr lang="cs-CZ" sz="2800" dirty="0" smtClean="0"/>
              <a:t>Vytvoření zdroje na lmcloud.vse.cz</a:t>
            </a:r>
          </a:p>
          <a:p>
            <a:pPr lvl="1"/>
            <a:r>
              <a:rPr lang="cs-CZ" sz="2400" dirty="0" err="1" smtClean="0"/>
              <a:t>LISp-Miner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400478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Technické předpoklady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Rozšiřujeme CMS </a:t>
            </a:r>
            <a:r>
              <a:rPr lang="cs-CZ" dirty="0" err="1" smtClean="0"/>
              <a:t>Joomla</a:t>
            </a:r>
            <a:r>
              <a:rPr lang="cs-CZ" dirty="0" smtClean="0"/>
              <a:t>! (1.5, 2.5)</a:t>
            </a:r>
          </a:p>
          <a:p>
            <a:r>
              <a:rPr lang="cs-CZ" dirty="0" smtClean="0"/>
              <a:t>PHP, </a:t>
            </a:r>
            <a:r>
              <a:rPr lang="cs-CZ" dirty="0" err="1" smtClean="0"/>
              <a:t>MySQL</a:t>
            </a:r>
            <a:r>
              <a:rPr lang="cs-CZ" dirty="0" smtClean="0"/>
              <a:t>, AJAX, HTML5</a:t>
            </a:r>
          </a:p>
          <a:p>
            <a:endParaRPr lang="cs-CZ" dirty="0" smtClean="0"/>
          </a:p>
          <a:p>
            <a:r>
              <a:rPr lang="cs-CZ" dirty="0" smtClean="0"/>
              <a:t>Pro samotný </a:t>
            </a:r>
            <a:r>
              <a:rPr lang="cs-CZ" dirty="0" err="1" smtClean="0"/>
              <a:t>datamining</a:t>
            </a:r>
            <a:r>
              <a:rPr lang="cs-CZ" dirty="0" smtClean="0"/>
              <a:t> využíváme </a:t>
            </a:r>
            <a:r>
              <a:rPr lang="cs-CZ" dirty="0" err="1" smtClean="0"/>
              <a:t>LISp-Miner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68233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Báze znalostí - BKEF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Formát založený na XML</a:t>
            </a:r>
          </a:p>
          <a:p>
            <a:r>
              <a:rPr lang="cs-CZ" dirty="0" smtClean="0"/>
              <a:t>Zachycení informací od expertů</a:t>
            </a:r>
          </a:p>
          <a:p>
            <a:pPr lvl="1"/>
            <a:r>
              <a:rPr lang="cs-CZ" dirty="0" err="1" smtClean="0"/>
              <a:t>Metaatributy</a:t>
            </a:r>
            <a:r>
              <a:rPr lang="cs-CZ" dirty="0" smtClean="0"/>
              <a:t> a jejich formáty</a:t>
            </a:r>
          </a:p>
          <a:p>
            <a:pPr lvl="1"/>
            <a:r>
              <a:rPr lang="cs-CZ" dirty="0" smtClean="0"/>
              <a:t>Rozsahy hodnot</a:t>
            </a:r>
          </a:p>
          <a:p>
            <a:pPr lvl="1"/>
            <a:r>
              <a:rPr lang="cs-CZ" dirty="0" smtClean="0"/>
              <a:t>Předzpracování</a:t>
            </a:r>
          </a:p>
          <a:p>
            <a:pPr lvl="1"/>
            <a:endParaRPr lang="cs-CZ" dirty="0" smtClean="0"/>
          </a:p>
          <a:p>
            <a:pPr lvl="1"/>
            <a:r>
              <a:rPr lang="cs-CZ" dirty="0" smtClean="0"/>
              <a:t>Vztahy mezi </a:t>
            </a:r>
            <a:r>
              <a:rPr lang="cs-CZ" dirty="0" err="1" smtClean="0"/>
              <a:t>metaatributy</a:t>
            </a:r>
            <a:r>
              <a:rPr lang="cs-CZ" dirty="0" smtClean="0"/>
              <a:t>, skupiny </a:t>
            </a:r>
            <a:r>
              <a:rPr lang="cs-CZ" dirty="0" err="1" smtClean="0"/>
              <a:t>metaatributů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681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Báze znalostí - BKEF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Preprocessing</a:t>
            </a:r>
            <a:endParaRPr lang="cs-CZ" dirty="0" smtClean="0"/>
          </a:p>
          <a:p>
            <a:pPr lvl="1"/>
            <a:r>
              <a:rPr lang="cs-CZ" dirty="0" err="1" smtClean="0"/>
              <a:t>Each</a:t>
            </a:r>
            <a:r>
              <a:rPr lang="cs-CZ" dirty="0" smtClean="0"/>
              <a:t> </a:t>
            </a:r>
            <a:r>
              <a:rPr lang="cs-CZ" dirty="0" err="1" smtClean="0"/>
              <a:t>value</a:t>
            </a:r>
            <a:r>
              <a:rPr lang="cs-CZ" dirty="0" smtClean="0"/>
              <a:t> </a:t>
            </a:r>
            <a:r>
              <a:rPr lang="cs-CZ" dirty="0" err="1" smtClean="0"/>
              <a:t>one</a:t>
            </a:r>
            <a:r>
              <a:rPr lang="cs-CZ" dirty="0" smtClean="0"/>
              <a:t> </a:t>
            </a:r>
            <a:r>
              <a:rPr lang="cs-CZ" dirty="0" err="1" smtClean="0"/>
              <a:t>category</a:t>
            </a:r>
            <a:endParaRPr lang="cs-CZ" dirty="0" smtClean="0"/>
          </a:p>
          <a:p>
            <a:pPr lvl="1"/>
            <a:r>
              <a:rPr lang="cs-CZ" dirty="0" smtClean="0"/>
              <a:t>Interval </a:t>
            </a:r>
            <a:r>
              <a:rPr lang="cs-CZ" dirty="0" err="1" smtClean="0"/>
              <a:t>enumeration</a:t>
            </a:r>
            <a:endParaRPr lang="cs-CZ" dirty="0" smtClean="0"/>
          </a:p>
          <a:p>
            <a:pPr lvl="1"/>
            <a:r>
              <a:rPr lang="cs-CZ" dirty="0" err="1" smtClean="0"/>
              <a:t>Equidistant</a:t>
            </a:r>
            <a:r>
              <a:rPr lang="cs-CZ" dirty="0" smtClean="0"/>
              <a:t> </a:t>
            </a:r>
            <a:r>
              <a:rPr lang="cs-CZ" dirty="0" err="1" smtClean="0"/>
              <a:t>intervals</a:t>
            </a:r>
            <a:endParaRPr lang="cs-CZ" dirty="0" smtClean="0"/>
          </a:p>
          <a:p>
            <a:pPr lvl="1"/>
            <a:r>
              <a:rPr lang="cs-CZ" dirty="0" err="1" smtClean="0"/>
              <a:t>Nominal</a:t>
            </a:r>
            <a:r>
              <a:rPr lang="cs-CZ" dirty="0" smtClean="0"/>
              <a:t> </a:t>
            </a:r>
            <a:r>
              <a:rPr lang="cs-CZ" dirty="0" err="1" smtClean="0"/>
              <a:t>enumeration</a:t>
            </a:r>
            <a:endParaRPr lang="cs-CZ" dirty="0" smtClean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07616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Diagram 6"/>
          <p:cNvGraphicFramePr/>
          <p:nvPr/>
        </p:nvGraphicFramePr>
        <p:xfrm>
          <a:off x="285752" y="0"/>
          <a:ext cx="8715404" cy="42862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9" name="Picture 8" descr="C:\Documents and Settings\TaL\Local Settings\Temporary Internet Files\Content.IE5\5DI3RLA0\MCj03340280000[1].wm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643306" y="4929198"/>
            <a:ext cx="1285876" cy="1512329"/>
          </a:xfrm>
          <a:prstGeom prst="rect">
            <a:avLst/>
          </a:prstGeom>
          <a:noFill/>
        </p:spPr>
      </p:pic>
      <p:pic>
        <p:nvPicPr>
          <p:cNvPr id="10" name="Picture 3" descr="C:\Documents and Settings\ralbovsm\Local Settings\Temporary Internet Files\Content.IE5\QBZKJK18\MCj03185840000[1].wmf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019420" y="1643050"/>
            <a:ext cx="838200" cy="1104497"/>
          </a:xfrm>
          <a:prstGeom prst="rect">
            <a:avLst/>
          </a:prstGeom>
          <a:noFill/>
        </p:spPr>
      </p:pic>
      <p:pic>
        <p:nvPicPr>
          <p:cNvPr id="11" name="Picture 3" descr="C:\Documents and Settings\ralbovsm\Local Settings\Temporary Internet Files\Content.IE5\QBZKJK18\MCj03185840000[1].wmf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857224" y="1428736"/>
            <a:ext cx="838200" cy="1104497"/>
          </a:xfrm>
          <a:prstGeom prst="rect">
            <a:avLst/>
          </a:prstGeom>
          <a:noFill/>
        </p:spPr>
      </p:pic>
      <p:sp>
        <p:nvSpPr>
          <p:cNvPr id="12" name="Left Arrow 11"/>
          <p:cNvSpPr/>
          <p:nvPr/>
        </p:nvSpPr>
        <p:spPr>
          <a:xfrm rot="2430852">
            <a:off x="1523729" y="4128805"/>
            <a:ext cx="1855297" cy="977193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Popis problému</a:t>
            </a:r>
            <a:endParaRPr lang="cs-CZ" dirty="0"/>
          </a:p>
        </p:txBody>
      </p:sp>
      <p:sp>
        <p:nvSpPr>
          <p:cNvPr id="14" name="Left Arrow 13"/>
          <p:cNvSpPr/>
          <p:nvPr/>
        </p:nvSpPr>
        <p:spPr>
          <a:xfrm rot="19353932">
            <a:off x="5396921" y="4254740"/>
            <a:ext cx="2321892" cy="91535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„Zajímavá“ pravidla</a:t>
            </a:r>
            <a:endParaRPr lang="cs-CZ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072330" y="1857364"/>
            <a:ext cx="1649510" cy="785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929190" y="1571612"/>
            <a:ext cx="1323975" cy="67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2" name="Circular Arrow 21"/>
          <p:cNvSpPr/>
          <p:nvPr/>
        </p:nvSpPr>
        <p:spPr>
          <a:xfrm>
            <a:off x="3510958" y="357166"/>
            <a:ext cx="2175914" cy="2175914"/>
          </a:xfrm>
          <a:prstGeom prst="circularArrow">
            <a:avLst>
              <a:gd name="adj1" fmla="val 2900"/>
              <a:gd name="adj2" fmla="val 354703"/>
              <a:gd name="adj3" fmla="val 19469787"/>
              <a:gd name="adj4" fmla="val 12575511"/>
              <a:gd name="adj5" fmla="val 3383"/>
            </a:avLst>
          </a:prstGeom>
          <a:solidFill>
            <a:srgbClr val="FF0000"/>
          </a:solidFill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3" name=" 3"/>
          <p:cNvSpPr/>
          <p:nvPr/>
        </p:nvSpPr>
        <p:spPr>
          <a:xfrm>
            <a:off x="5786446" y="1742624"/>
            <a:ext cx="1951583" cy="1951583"/>
          </a:xfrm>
          <a:prstGeom prst="leftCircularArrow">
            <a:avLst>
              <a:gd name="adj1" fmla="val 3233"/>
              <a:gd name="adj2" fmla="val 398593"/>
              <a:gd name="adj3" fmla="val 2174103"/>
              <a:gd name="adj4" fmla="val 9024489"/>
              <a:gd name="adj5" fmla="val 3772"/>
            </a:avLst>
          </a:prstGeom>
          <a:solidFill>
            <a:srgbClr val="FF0000"/>
          </a:solidFill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4" name="Left Arrow 23"/>
          <p:cNvSpPr/>
          <p:nvPr/>
        </p:nvSpPr>
        <p:spPr>
          <a:xfrm rot="19353932">
            <a:off x="5396922" y="4254741"/>
            <a:ext cx="2321892" cy="915356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„Zajímavá“ pravidla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Mapování DB tabulky na BKEF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Zisk dat z databáze</a:t>
            </a:r>
          </a:p>
          <a:p>
            <a:r>
              <a:rPr lang="cs-CZ" dirty="0" smtClean="0"/>
              <a:t>Mapování sloupců na </a:t>
            </a:r>
            <a:r>
              <a:rPr lang="cs-CZ" dirty="0" err="1" smtClean="0"/>
              <a:t>metaatributy</a:t>
            </a:r>
            <a:endParaRPr lang="cs-CZ" dirty="0" smtClean="0"/>
          </a:p>
          <a:p>
            <a:pPr lvl="1"/>
            <a:r>
              <a:rPr lang="cs-CZ" dirty="0" smtClean="0"/>
              <a:t>Automatické – manuální úpravy</a:t>
            </a:r>
          </a:p>
          <a:p>
            <a:r>
              <a:rPr lang="cs-CZ" dirty="0" smtClean="0"/>
              <a:t>Mapování hodnot</a:t>
            </a:r>
          </a:p>
          <a:p>
            <a:pPr lvl="1"/>
            <a:r>
              <a:rPr lang="cs-CZ" dirty="0" smtClean="0"/>
              <a:t>Automatické – manuální úpravy</a:t>
            </a:r>
          </a:p>
          <a:p>
            <a:r>
              <a:rPr lang="cs-CZ" dirty="0" smtClean="0"/>
              <a:t>Vygenerování mapovacího souboru</a:t>
            </a:r>
          </a:p>
          <a:p>
            <a:pPr lvl="1"/>
            <a:r>
              <a:rPr lang="cs-CZ" dirty="0" smtClean="0"/>
              <a:t>Propojení s úlohou</a:t>
            </a:r>
          </a:p>
          <a:p>
            <a:pPr lvl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911021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Mapování – určení podobnosti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Porovnávání názvů</a:t>
            </a:r>
          </a:p>
          <a:p>
            <a:pPr lvl="1"/>
            <a:r>
              <a:rPr lang="cs-CZ" dirty="0" smtClean="0"/>
              <a:t>Edit distance</a:t>
            </a:r>
          </a:p>
          <a:p>
            <a:r>
              <a:rPr lang="cs-CZ" dirty="0" smtClean="0"/>
              <a:t>Textové položky</a:t>
            </a:r>
          </a:p>
          <a:p>
            <a:pPr lvl="1"/>
            <a:r>
              <a:rPr lang="cs-CZ" dirty="0" smtClean="0"/>
              <a:t>Porovnávání prostřednictvím trigramů</a:t>
            </a:r>
          </a:p>
          <a:p>
            <a:r>
              <a:rPr lang="cs-CZ" dirty="0" smtClean="0"/>
              <a:t>Intervaly, číselné hodnoty</a:t>
            </a:r>
          </a:p>
          <a:p>
            <a:pPr lvl="1"/>
            <a:r>
              <a:rPr lang="cs-CZ" dirty="0" smtClean="0"/>
              <a:t>Hodnocení překryvů</a:t>
            </a:r>
          </a:p>
          <a:p>
            <a:r>
              <a:rPr lang="cs-CZ" dirty="0" smtClean="0"/>
              <a:t>Na základě dřívějších mapování</a:t>
            </a:r>
          </a:p>
          <a:p>
            <a:endParaRPr lang="cs-CZ" dirty="0"/>
          </a:p>
          <a:p>
            <a:r>
              <a:rPr lang="cs-CZ" dirty="0" smtClean="0"/>
              <a:t>Uživatel má možnost nastavit </a:t>
            </a:r>
            <a:r>
              <a:rPr lang="cs-CZ" dirty="0"/>
              <a:t>váhy pro jednotlivá </a:t>
            </a:r>
            <a:r>
              <a:rPr lang="cs-CZ" dirty="0" smtClean="0"/>
              <a:t>kritéria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8303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Mapování – </a:t>
            </a:r>
            <a:br>
              <a:rPr lang="cs-CZ" dirty="0" smtClean="0"/>
            </a:br>
            <a:r>
              <a:rPr lang="cs-CZ" dirty="0" smtClean="0"/>
              <a:t>párování sloupec-</a:t>
            </a:r>
            <a:r>
              <a:rPr lang="cs-CZ" dirty="0" err="1" smtClean="0"/>
              <a:t>metaatribut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Jednoduché učení se správného napárování u sloupců-</a:t>
            </a:r>
            <a:r>
              <a:rPr lang="cs-CZ" dirty="0" err="1" smtClean="0"/>
              <a:t>metaatributů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Režimy „párování“</a:t>
            </a:r>
          </a:p>
          <a:p>
            <a:pPr lvl="1"/>
            <a:r>
              <a:rPr lang="cs-CZ" dirty="0" smtClean="0"/>
              <a:t>Na základě největší podobnosti (1:N)</a:t>
            </a:r>
          </a:p>
          <a:p>
            <a:pPr lvl="1"/>
            <a:r>
              <a:rPr lang="cs-CZ" dirty="0" smtClean="0"/>
              <a:t>Vlastní heuristický algoritmus (1:1)</a:t>
            </a:r>
          </a:p>
          <a:p>
            <a:pPr lvl="1"/>
            <a:r>
              <a:rPr lang="cs-CZ" dirty="0" smtClean="0"/>
              <a:t>Na základě globálně největší podobnosti (1:1)</a:t>
            </a:r>
          </a:p>
          <a:p>
            <a:pPr lvl="1"/>
            <a:r>
              <a:rPr lang="cs-CZ" dirty="0" smtClean="0"/>
              <a:t>Manuálně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07591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Mapování –</a:t>
            </a:r>
            <a:br>
              <a:rPr lang="cs-CZ" dirty="0" smtClean="0"/>
            </a:br>
            <a:r>
              <a:rPr lang="cs-CZ" dirty="0" smtClean="0"/>
              <a:t>vše pod kontrolou uživatele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Aplikace vyhodnocuje a navrhuje „nejlepší“ kombinaci mapování, ale konečné rozhodnutí je na uživateli</a:t>
            </a: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09" t="43750" r="45066" b="10417"/>
          <a:stretch/>
        </p:blipFill>
        <p:spPr bwMode="auto">
          <a:xfrm>
            <a:off x="755576" y="2924545"/>
            <a:ext cx="7970088" cy="38878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19103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Mapovací komponenta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 testování </a:t>
            </a:r>
            <a:r>
              <a:rPr lang="cs-CZ" dirty="0" smtClean="0"/>
              <a:t>mapovací komponenty byla užívána data </a:t>
            </a:r>
            <a:r>
              <a:rPr lang="cs-CZ" dirty="0"/>
              <a:t>Barbora/</a:t>
            </a:r>
            <a:r>
              <a:rPr lang="cs-CZ" dirty="0" err="1"/>
              <a:t>Adamek</a:t>
            </a:r>
            <a:r>
              <a:rPr lang="cs-CZ" dirty="0"/>
              <a:t>, ale také  </a:t>
            </a:r>
            <a:r>
              <a:rPr lang="cs-CZ" dirty="0" err="1"/>
              <a:t>datasety</a:t>
            </a:r>
            <a:r>
              <a:rPr lang="cs-CZ" dirty="0"/>
              <a:t> z Illinois </a:t>
            </a:r>
            <a:r>
              <a:rPr lang="cs-CZ" dirty="0" err="1"/>
              <a:t>Semantic</a:t>
            </a:r>
            <a:r>
              <a:rPr lang="cs-CZ" dirty="0"/>
              <a:t> </a:t>
            </a:r>
            <a:r>
              <a:rPr lang="cs-CZ" dirty="0" err="1"/>
              <a:t>Integration</a:t>
            </a:r>
            <a:r>
              <a:rPr lang="cs-CZ" dirty="0"/>
              <a:t> Archive</a:t>
            </a:r>
          </a:p>
          <a:p>
            <a:pPr lvl="1"/>
            <a:r>
              <a:rPr lang="cs-CZ" sz="2400" dirty="0">
                <a:hlinkClick r:id="rId2"/>
              </a:rPr>
              <a:t>http://pages.cs.wisc.edu/~anhai/wisc-si-archive/</a:t>
            </a:r>
            <a:endParaRPr lang="cs-CZ" sz="2400" dirty="0"/>
          </a:p>
          <a:p>
            <a:pPr lvl="1"/>
            <a:r>
              <a:rPr lang="cs-CZ" sz="2400" dirty="0"/>
              <a:t>převod na PMML prostřednictvím </a:t>
            </a:r>
            <a:r>
              <a:rPr lang="cs-CZ" sz="2400" dirty="0" err="1" smtClean="0"/>
              <a:t>Lisp-Mineru</a:t>
            </a:r>
            <a:endParaRPr lang="cs-CZ" sz="2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3929538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Výběr </a:t>
            </a:r>
            <a:r>
              <a:rPr lang="cs-CZ" dirty="0" err="1" smtClean="0"/>
              <a:t>preprocessingu</a:t>
            </a:r>
            <a:r>
              <a:rPr lang="cs-CZ" dirty="0" smtClean="0"/>
              <a:t>, vygenerování zadání úlohy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Po dokončení mapování uživatel vybere </a:t>
            </a:r>
            <a:r>
              <a:rPr lang="cs-CZ" sz="2800" dirty="0" err="1" smtClean="0"/>
              <a:t>preprocessing</a:t>
            </a:r>
            <a:r>
              <a:rPr lang="cs-CZ" sz="2800" dirty="0" smtClean="0"/>
              <a:t> pro jednotlivé sloupce</a:t>
            </a:r>
          </a:p>
          <a:p>
            <a:endParaRPr lang="cs-CZ" sz="2800" dirty="0" smtClean="0"/>
          </a:p>
          <a:p>
            <a:r>
              <a:rPr lang="cs-CZ" sz="2800" dirty="0" smtClean="0"/>
              <a:t>Vygenerování PMML zadání úlohy</a:t>
            </a:r>
          </a:p>
          <a:p>
            <a:pPr lvl="1"/>
            <a:r>
              <a:rPr lang="cs-CZ" sz="2400" dirty="0" err="1" smtClean="0"/>
              <a:t>DataDictionary</a:t>
            </a:r>
            <a:endParaRPr lang="cs-CZ" sz="2400" dirty="0" smtClean="0"/>
          </a:p>
          <a:p>
            <a:pPr lvl="1"/>
            <a:r>
              <a:rPr lang="cs-CZ" sz="2400" dirty="0" err="1" smtClean="0"/>
              <a:t>TransformationDictionary</a:t>
            </a:r>
            <a:endParaRPr lang="cs-CZ" sz="2400" dirty="0" smtClean="0"/>
          </a:p>
          <a:p>
            <a:pPr lvl="1"/>
            <a:endParaRPr lang="cs-CZ" sz="2400" dirty="0" smtClean="0"/>
          </a:p>
          <a:p>
            <a:r>
              <a:rPr lang="cs-CZ" sz="2800" dirty="0" smtClean="0"/>
              <a:t>Zaregistrování DB na lmcloud.vse.cz, odeslání PMML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4092776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Praktická ukázka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8685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Dotazy?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10874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2286000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 smtClean="0"/>
              <a:t>Toto </a:t>
            </a:r>
            <a:r>
              <a:rPr lang="cs-CZ" dirty="0" err="1" smtClean="0"/>
              <a:t>workflow</a:t>
            </a:r>
            <a:r>
              <a:rPr lang="cs-CZ" dirty="0" smtClean="0"/>
              <a:t> nefunguje</a:t>
            </a:r>
            <a:endParaRPr lang="cs-CZ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285752" y="4786322"/>
            <a:ext cx="8715404" cy="2339973"/>
          </a:xfrm>
        </p:spPr>
        <p:txBody>
          <a:bodyPr>
            <a:noAutofit/>
          </a:bodyPr>
          <a:lstStyle/>
          <a:p>
            <a:r>
              <a:rPr lang="cs-CZ" sz="2800" dirty="0" smtClean="0"/>
              <a:t>Přenos znalostí experta na analytika je drahý a neúplný</a:t>
            </a:r>
          </a:p>
          <a:p>
            <a:r>
              <a:rPr lang="cs-CZ" sz="2800" dirty="0" smtClean="0"/>
              <a:t>Neexistuje </a:t>
            </a:r>
            <a:r>
              <a:rPr lang="cs-CZ" sz="2800" dirty="0"/>
              <a:t>objektivní </a:t>
            </a:r>
            <a:r>
              <a:rPr lang="cs-CZ" sz="2800" dirty="0" smtClean="0"/>
              <a:t>míra </a:t>
            </a:r>
            <a:r>
              <a:rPr lang="cs-CZ" sz="2800" dirty="0"/>
              <a:t>zajímavosti </a:t>
            </a:r>
            <a:r>
              <a:rPr lang="cs-CZ" sz="2800" dirty="0" smtClean="0"/>
              <a:t>pravidla</a:t>
            </a:r>
          </a:p>
          <a:p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472" y="250030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Nahraďme vzorce lidmi doménovými experty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Diagram 6"/>
          <p:cNvGraphicFramePr/>
          <p:nvPr/>
        </p:nvGraphicFramePr>
        <p:xfrm>
          <a:off x="285752" y="1357322"/>
          <a:ext cx="8715404" cy="42862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0" name="Picture 3" descr="C:\Documents and Settings\ralbovsm\Local Settings\Temporary Internet Files\Content.IE5\QBZKJK18\MCj03185840000[1].wm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019420" y="3000372"/>
            <a:ext cx="838200" cy="1104497"/>
          </a:xfrm>
          <a:prstGeom prst="rect">
            <a:avLst/>
          </a:prstGeom>
          <a:noFill/>
        </p:spPr>
      </p:pic>
      <p:pic>
        <p:nvPicPr>
          <p:cNvPr id="11" name="Picture 3" descr="C:\Documents and Settings\ralbovsm\Local Settings\Temporary Internet Files\Content.IE5\QBZKJK18\MCj03185840000[1].wm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57224" y="2786058"/>
            <a:ext cx="838200" cy="1104497"/>
          </a:xfrm>
          <a:prstGeom prst="rect">
            <a:avLst/>
          </a:prstGeom>
          <a:noFill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072330" y="3214686"/>
            <a:ext cx="1649510" cy="785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4929190" y="2928934"/>
            <a:ext cx="1323975" cy="67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" name="Picture 12" descr="C:\Documents and Settings\TaL\Local Settings\Temporary Internet Files\Content.IE5\5DI3RLA0\MCj03340280000[1].wmf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71472" y="2786058"/>
            <a:ext cx="928694" cy="1092245"/>
          </a:xfrm>
          <a:prstGeom prst="rect">
            <a:avLst/>
          </a:prstGeom>
          <a:noFill/>
        </p:spPr>
      </p:pic>
      <p:pic>
        <p:nvPicPr>
          <p:cNvPr id="15" name="Picture 14" descr="C:\Documents and Settings\TaL\Local Settings\Temporary Internet Files\Content.IE5\5DI3RLA0\MCj03340280000[1].wmf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714612" y="3071810"/>
            <a:ext cx="928694" cy="1092244"/>
          </a:xfrm>
          <a:prstGeom prst="rect">
            <a:avLst/>
          </a:prstGeom>
          <a:noFill/>
        </p:spPr>
      </p:pic>
      <p:pic>
        <p:nvPicPr>
          <p:cNvPr id="20" name="Picture 19" descr="C:\Documents and Settings\TaL\Local Settings\Temporary Internet Files\Content.IE5\5DI3RLA0\MCj03340280000[1].wmf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429520" y="3000348"/>
            <a:ext cx="928694" cy="109224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2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571472" y="2714628"/>
            <a:ext cx="7572428" cy="11430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Nahrazením data-</a:t>
            </a:r>
            <a:r>
              <a:rPr lang="cs-CZ" dirty="0" err="1" smtClean="0"/>
              <a:t>minera</a:t>
            </a:r>
            <a:r>
              <a:rPr lang="cs-CZ" dirty="0" smtClean="0"/>
              <a:t> doménovým expertem vyžaduje jiné uživatelské rozhraní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1186533"/>
            <a:ext cx="9144000" cy="47999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81"/>
          <p:cNvSpPr/>
          <p:nvPr/>
        </p:nvSpPr>
        <p:spPr>
          <a:xfrm>
            <a:off x="76200" y="3886200"/>
            <a:ext cx="2590800" cy="2286000"/>
          </a:xfrm>
          <a:prstGeom prst="rect">
            <a:avLst/>
          </a:prstGeom>
          <a:solidFill>
            <a:schemeClr val="tx1">
              <a:alpha val="11000"/>
            </a:schemeClr>
          </a:solidFill>
          <a:ln w="0"/>
          <a:scene3d>
            <a:camera prst="orthographicFront"/>
            <a:lightRig rig="threePt" dir="t"/>
          </a:scene3d>
          <a:sp3d extrusionH="50800">
            <a:bevelT w="0"/>
            <a:bevelB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200"/>
          </a:p>
        </p:txBody>
      </p:sp>
      <p:cxnSp>
        <p:nvCxnSpPr>
          <p:cNvPr id="5" name="Přímá spojovací šipka 230"/>
          <p:cNvCxnSpPr>
            <a:stCxn id="11" idx="4"/>
            <a:endCxn id="55" idx="2"/>
          </p:cNvCxnSpPr>
          <p:nvPr/>
        </p:nvCxnSpPr>
        <p:spPr>
          <a:xfrm>
            <a:off x="4989349" y="1869521"/>
            <a:ext cx="684972" cy="800051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Přímá spojovací čára 271"/>
          <p:cNvCxnSpPr/>
          <p:nvPr/>
        </p:nvCxnSpPr>
        <p:spPr>
          <a:xfrm rot="5400000">
            <a:off x="3863975" y="4902200"/>
            <a:ext cx="2362200" cy="0"/>
          </a:xfrm>
          <a:prstGeom prst="line">
            <a:avLst/>
          </a:prstGeom>
          <a:ln w="285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Document"/>
          <p:cNvSpPr>
            <a:spLocks noEditPoints="1" noChangeArrowheads="1"/>
          </p:cNvSpPr>
          <p:nvPr/>
        </p:nvSpPr>
        <p:spPr bwMode="auto">
          <a:xfrm>
            <a:off x="6477000" y="2667000"/>
            <a:ext cx="1295400" cy="685800"/>
          </a:xfrm>
          <a:custGeom>
            <a:avLst/>
            <a:gdLst>
              <a:gd name="T0" fmla="*/ 10757 w 21600"/>
              <a:gd name="T1" fmla="*/ 21632 h 21600"/>
              <a:gd name="T2" fmla="*/ 85 w 21600"/>
              <a:gd name="T3" fmla="*/ 10849 h 21600"/>
              <a:gd name="T4" fmla="*/ 10757 w 21600"/>
              <a:gd name="T5" fmla="*/ 81 h 21600"/>
              <a:gd name="T6" fmla="*/ 21706 w 21600"/>
              <a:gd name="T7" fmla="*/ 10652 h 21600"/>
              <a:gd name="T8" fmla="*/ 10757 w 21600"/>
              <a:gd name="T9" fmla="*/ 21632 h 21600"/>
              <a:gd name="T10" fmla="*/ 0 w 21600"/>
              <a:gd name="T11" fmla="*/ 0 h 21600"/>
              <a:gd name="T12" fmla="*/ 21600 w 21600"/>
              <a:gd name="T13" fmla="*/ 0 h 21600"/>
              <a:gd name="T14" fmla="*/ 21600 w 21600"/>
              <a:gd name="T15" fmla="*/ 21600 h 21600"/>
              <a:gd name="T16" fmla="*/ 977 w 21600"/>
              <a:gd name="T17" fmla="*/ 818 h 21600"/>
              <a:gd name="T18" fmla="*/ 20622 w 21600"/>
              <a:gd name="T19" fmla="*/ 1642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0757" y="21632"/>
                </a:moveTo>
                <a:lnTo>
                  <a:pt x="5187" y="21632"/>
                </a:lnTo>
                <a:lnTo>
                  <a:pt x="85" y="17509"/>
                </a:lnTo>
                <a:lnTo>
                  <a:pt x="85" y="10849"/>
                </a:lnTo>
                <a:lnTo>
                  <a:pt x="85" y="81"/>
                </a:lnTo>
                <a:lnTo>
                  <a:pt x="10757" y="81"/>
                </a:lnTo>
                <a:lnTo>
                  <a:pt x="21706" y="81"/>
                </a:lnTo>
                <a:lnTo>
                  <a:pt x="21706" y="10652"/>
                </a:lnTo>
                <a:lnTo>
                  <a:pt x="21706" y="21632"/>
                </a:lnTo>
                <a:lnTo>
                  <a:pt x="10757" y="21632"/>
                </a:lnTo>
                <a:close/>
              </a:path>
              <a:path w="21600" h="21600">
                <a:moveTo>
                  <a:pt x="85" y="17509"/>
                </a:moveTo>
                <a:lnTo>
                  <a:pt x="5187" y="17509"/>
                </a:lnTo>
                <a:lnTo>
                  <a:pt x="5187" y="21632"/>
                </a:lnTo>
                <a:lnTo>
                  <a:pt x="85" y="17509"/>
                </a:lnTo>
                <a:close/>
              </a:path>
            </a:pathLst>
          </a:custGeom>
          <a:solidFill>
            <a:schemeClr val="bg2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200" dirty="0" smtClean="0"/>
              <a:t>Auto</a:t>
            </a:r>
            <a:r>
              <a:rPr lang="cs-CZ" sz="1200" dirty="0" smtClean="0"/>
              <a:t>g</a:t>
            </a:r>
            <a:r>
              <a:rPr lang="en-US" sz="1200" dirty="0" err="1" smtClean="0"/>
              <a:t>enerate</a:t>
            </a:r>
            <a:r>
              <a:rPr lang="cs-CZ" sz="1200" dirty="0" smtClean="0"/>
              <a:t>d HTML Report </a:t>
            </a:r>
            <a:r>
              <a:rPr lang="cs-CZ" sz="1200" dirty="0" err="1" smtClean="0"/>
              <a:t>from</a:t>
            </a:r>
            <a:r>
              <a:rPr lang="cs-CZ" sz="1200" dirty="0" smtClean="0"/>
              <a:t> PMML 1</a:t>
            </a:r>
          </a:p>
        </p:txBody>
      </p:sp>
      <p:pic>
        <p:nvPicPr>
          <p:cNvPr id="8" name="Picture 3" descr="C:\Documents and Settings\ralbovsm\Local Settings\Temporary Internet Files\Content.IE5\QBZKJK18\MCj0318584000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01000" y="4648200"/>
            <a:ext cx="838200" cy="1104497"/>
          </a:xfrm>
          <a:prstGeom prst="rect">
            <a:avLst/>
          </a:prstGeom>
          <a:noFill/>
        </p:spPr>
      </p:pic>
      <p:pic>
        <p:nvPicPr>
          <p:cNvPr id="9" name="Picture 5" descr="C:\Documents and Settings\ralbovsm\Local Settings\Temporary Internet Files\Content.IE5\74KV3SIS\MCj04326140000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8650" y="973775"/>
            <a:ext cx="857256" cy="857256"/>
          </a:xfrm>
          <a:prstGeom prst="rect">
            <a:avLst/>
          </a:prstGeom>
          <a:noFill/>
        </p:spPr>
      </p:pic>
      <p:pic>
        <p:nvPicPr>
          <p:cNvPr id="10" name="Picture 5" descr="C:\Documents and Settings\ralbovsm\Local Settings\Temporary Internet Files\Content.IE5\74KV3SIS\MCj04326140000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3252" y="2321993"/>
            <a:ext cx="857256" cy="857256"/>
          </a:xfrm>
          <a:prstGeom prst="rect">
            <a:avLst/>
          </a:prstGeom>
          <a:noFill/>
        </p:spPr>
      </p:pic>
      <p:sp>
        <p:nvSpPr>
          <p:cNvPr id="11" name="Plechovka 76"/>
          <p:cNvSpPr/>
          <p:nvPr/>
        </p:nvSpPr>
        <p:spPr>
          <a:xfrm>
            <a:off x="3560589" y="1333736"/>
            <a:ext cx="1428760" cy="1071570"/>
          </a:xfrm>
          <a:prstGeom prst="can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solidFill>
                  <a:schemeClr val="dk1"/>
                </a:solidFill>
              </a:rPr>
              <a:t>CMS</a:t>
            </a:r>
          </a:p>
          <a:p>
            <a:pPr algn="ctr"/>
            <a:r>
              <a:rPr lang="cs-CZ" sz="1400" dirty="0" smtClean="0">
                <a:solidFill>
                  <a:schemeClr val="dk1"/>
                </a:solidFill>
              </a:rPr>
              <a:t>Repository</a:t>
            </a:r>
            <a:endParaRPr lang="cs-CZ" sz="1400" dirty="0">
              <a:solidFill>
                <a:schemeClr val="dk1"/>
              </a:solidFill>
            </a:endParaRPr>
          </a:p>
        </p:txBody>
      </p:sp>
      <p:sp>
        <p:nvSpPr>
          <p:cNvPr id="12" name="Document"/>
          <p:cNvSpPr>
            <a:spLocks noEditPoints="1" noChangeArrowheads="1"/>
          </p:cNvSpPr>
          <p:nvPr/>
        </p:nvSpPr>
        <p:spPr bwMode="auto">
          <a:xfrm>
            <a:off x="1600200" y="914400"/>
            <a:ext cx="785818" cy="857256"/>
          </a:xfrm>
          <a:custGeom>
            <a:avLst/>
            <a:gdLst>
              <a:gd name="T0" fmla="*/ 10757 w 21600"/>
              <a:gd name="T1" fmla="*/ 21632 h 21600"/>
              <a:gd name="T2" fmla="*/ 85 w 21600"/>
              <a:gd name="T3" fmla="*/ 10849 h 21600"/>
              <a:gd name="T4" fmla="*/ 10757 w 21600"/>
              <a:gd name="T5" fmla="*/ 81 h 21600"/>
              <a:gd name="T6" fmla="*/ 21706 w 21600"/>
              <a:gd name="T7" fmla="*/ 10652 h 21600"/>
              <a:gd name="T8" fmla="*/ 10757 w 21600"/>
              <a:gd name="T9" fmla="*/ 21632 h 21600"/>
              <a:gd name="T10" fmla="*/ 0 w 21600"/>
              <a:gd name="T11" fmla="*/ 0 h 21600"/>
              <a:gd name="T12" fmla="*/ 21600 w 21600"/>
              <a:gd name="T13" fmla="*/ 0 h 21600"/>
              <a:gd name="T14" fmla="*/ 21600 w 21600"/>
              <a:gd name="T15" fmla="*/ 21600 h 21600"/>
              <a:gd name="T16" fmla="*/ 977 w 21600"/>
              <a:gd name="T17" fmla="*/ 818 h 21600"/>
              <a:gd name="T18" fmla="*/ 20622 w 21600"/>
              <a:gd name="T19" fmla="*/ 1642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0757" y="21632"/>
                </a:moveTo>
                <a:lnTo>
                  <a:pt x="5187" y="21632"/>
                </a:lnTo>
                <a:lnTo>
                  <a:pt x="85" y="17509"/>
                </a:lnTo>
                <a:lnTo>
                  <a:pt x="85" y="10849"/>
                </a:lnTo>
                <a:lnTo>
                  <a:pt x="85" y="81"/>
                </a:lnTo>
                <a:lnTo>
                  <a:pt x="10757" y="81"/>
                </a:lnTo>
                <a:lnTo>
                  <a:pt x="21706" y="81"/>
                </a:lnTo>
                <a:lnTo>
                  <a:pt x="21706" y="10652"/>
                </a:lnTo>
                <a:lnTo>
                  <a:pt x="21706" y="21632"/>
                </a:lnTo>
                <a:lnTo>
                  <a:pt x="10757" y="21632"/>
                </a:lnTo>
                <a:close/>
              </a:path>
              <a:path w="21600" h="21600">
                <a:moveTo>
                  <a:pt x="85" y="17509"/>
                </a:moveTo>
                <a:lnTo>
                  <a:pt x="5187" y="17509"/>
                </a:lnTo>
                <a:lnTo>
                  <a:pt x="5187" y="21632"/>
                </a:lnTo>
                <a:lnTo>
                  <a:pt x="85" y="17509"/>
                </a:lnTo>
                <a:close/>
              </a:path>
            </a:pathLst>
          </a:custGeom>
          <a:solidFill>
            <a:schemeClr val="bg2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cs-CZ" sz="1400" dirty="0" smtClean="0"/>
              <a:t> PMML</a:t>
            </a:r>
          </a:p>
          <a:p>
            <a:r>
              <a:rPr lang="cs-CZ" sz="1400" dirty="0" smtClean="0"/>
              <a:t>   </a:t>
            </a:r>
            <a:r>
              <a:rPr lang="cs-CZ" sz="1400" dirty="0" err="1" smtClean="0"/>
              <a:t>Doc</a:t>
            </a:r>
            <a:endParaRPr lang="cs-CZ" sz="1400" dirty="0"/>
          </a:p>
          <a:p>
            <a:pPr algn="ctr"/>
            <a:r>
              <a:rPr lang="cs-CZ" sz="1400" dirty="0" smtClean="0"/>
              <a:t>1</a:t>
            </a:r>
          </a:p>
        </p:txBody>
      </p:sp>
      <p:sp>
        <p:nvSpPr>
          <p:cNvPr id="13" name="Document"/>
          <p:cNvSpPr>
            <a:spLocks noEditPoints="1" noChangeArrowheads="1"/>
          </p:cNvSpPr>
          <p:nvPr/>
        </p:nvSpPr>
        <p:spPr bwMode="auto">
          <a:xfrm>
            <a:off x="4191000" y="2590800"/>
            <a:ext cx="642942" cy="762000"/>
          </a:xfrm>
          <a:custGeom>
            <a:avLst/>
            <a:gdLst>
              <a:gd name="T0" fmla="*/ 10757 w 21600"/>
              <a:gd name="T1" fmla="*/ 21632 h 21600"/>
              <a:gd name="T2" fmla="*/ 85 w 21600"/>
              <a:gd name="T3" fmla="*/ 10849 h 21600"/>
              <a:gd name="T4" fmla="*/ 10757 w 21600"/>
              <a:gd name="T5" fmla="*/ 81 h 21600"/>
              <a:gd name="T6" fmla="*/ 21706 w 21600"/>
              <a:gd name="T7" fmla="*/ 10652 h 21600"/>
              <a:gd name="T8" fmla="*/ 10757 w 21600"/>
              <a:gd name="T9" fmla="*/ 21632 h 21600"/>
              <a:gd name="T10" fmla="*/ 0 w 21600"/>
              <a:gd name="T11" fmla="*/ 0 h 21600"/>
              <a:gd name="T12" fmla="*/ 21600 w 21600"/>
              <a:gd name="T13" fmla="*/ 0 h 21600"/>
              <a:gd name="T14" fmla="*/ 21600 w 21600"/>
              <a:gd name="T15" fmla="*/ 21600 h 21600"/>
              <a:gd name="T16" fmla="*/ 977 w 21600"/>
              <a:gd name="T17" fmla="*/ 818 h 21600"/>
              <a:gd name="T18" fmla="*/ 20622 w 21600"/>
              <a:gd name="T19" fmla="*/ 1642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0757" y="21632"/>
                </a:moveTo>
                <a:lnTo>
                  <a:pt x="5187" y="21632"/>
                </a:lnTo>
                <a:lnTo>
                  <a:pt x="85" y="17509"/>
                </a:lnTo>
                <a:lnTo>
                  <a:pt x="85" y="10849"/>
                </a:lnTo>
                <a:lnTo>
                  <a:pt x="85" y="81"/>
                </a:lnTo>
                <a:lnTo>
                  <a:pt x="10757" y="81"/>
                </a:lnTo>
                <a:lnTo>
                  <a:pt x="21706" y="81"/>
                </a:lnTo>
                <a:lnTo>
                  <a:pt x="21706" y="10652"/>
                </a:lnTo>
                <a:lnTo>
                  <a:pt x="21706" y="21632"/>
                </a:lnTo>
                <a:lnTo>
                  <a:pt x="10757" y="21632"/>
                </a:lnTo>
                <a:close/>
              </a:path>
              <a:path w="21600" h="21600">
                <a:moveTo>
                  <a:pt x="85" y="17509"/>
                </a:moveTo>
                <a:lnTo>
                  <a:pt x="5187" y="17509"/>
                </a:lnTo>
                <a:lnTo>
                  <a:pt x="5187" y="21632"/>
                </a:lnTo>
                <a:lnTo>
                  <a:pt x="85" y="17509"/>
                </a:lnTo>
                <a:close/>
              </a:path>
            </a:pathLst>
          </a:custGeom>
          <a:solidFill>
            <a:schemeClr val="bg2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400" dirty="0" smtClean="0"/>
          </a:p>
          <a:p>
            <a:r>
              <a:rPr lang="cs-CZ" sz="1400" dirty="0" smtClean="0"/>
              <a:t>BKEF</a:t>
            </a:r>
            <a:endParaRPr lang="cs-CZ" sz="1400" dirty="0"/>
          </a:p>
        </p:txBody>
      </p:sp>
      <p:sp>
        <p:nvSpPr>
          <p:cNvPr id="14" name="TextovéPole 79"/>
          <p:cNvSpPr txBox="1"/>
          <p:nvPr/>
        </p:nvSpPr>
        <p:spPr>
          <a:xfrm>
            <a:off x="294702" y="1828800"/>
            <a:ext cx="10768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Data Mining</a:t>
            </a:r>
          </a:p>
          <a:p>
            <a:r>
              <a:rPr lang="cs-CZ" sz="1400" dirty="0" smtClean="0"/>
              <a:t>Software</a:t>
            </a:r>
            <a:endParaRPr lang="cs-CZ" sz="1400" dirty="0"/>
          </a:p>
        </p:txBody>
      </p:sp>
      <p:cxnSp>
        <p:nvCxnSpPr>
          <p:cNvPr id="15" name="Přímá spojovací šipka 80"/>
          <p:cNvCxnSpPr>
            <a:stCxn id="9" idx="3"/>
            <a:endCxn id="12" idx="1"/>
          </p:cNvCxnSpPr>
          <p:nvPr/>
        </p:nvCxnSpPr>
        <p:spPr>
          <a:xfrm flipV="1">
            <a:off x="1175906" y="1344973"/>
            <a:ext cx="427386" cy="57430"/>
          </a:xfrm>
          <a:prstGeom prst="straightConnector1">
            <a:avLst/>
          </a:prstGeom>
          <a:ln w="25400" cap="flat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ovací šipka 82"/>
          <p:cNvCxnSpPr>
            <a:stCxn id="13" idx="2"/>
            <a:endCxn id="11" idx="3"/>
          </p:cNvCxnSpPr>
          <p:nvPr/>
        </p:nvCxnSpPr>
        <p:spPr>
          <a:xfrm flipH="1" flipV="1">
            <a:off x="4274969" y="2405306"/>
            <a:ext cx="236222" cy="188352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ovací šipka 83"/>
          <p:cNvCxnSpPr>
            <a:stCxn id="12" idx="3"/>
            <a:endCxn id="11" idx="2"/>
          </p:cNvCxnSpPr>
          <p:nvPr/>
        </p:nvCxnSpPr>
        <p:spPr>
          <a:xfrm>
            <a:off x="2389874" y="1337154"/>
            <a:ext cx="1170715" cy="532367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ovací šipka 84"/>
          <p:cNvCxnSpPr>
            <a:endCxn id="35" idx="1"/>
          </p:cNvCxnSpPr>
          <p:nvPr/>
        </p:nvCxnSpPr>
        <p:spPr>
          <a:xfrm flipV="1">
            <a:off x="5029200" y="952500"/>
            <a:ext cx="2819400" cy="57150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ovací šipka 87"/>
          <p:cNvCxnSpPr>
            <a:stCxn id="11" idx="4"/>
            <a:endCxn id="7" idx="2"/>
          </p:cNvCxnSpPr>
          <p:nvPr/>
        </p:nvCxnSpPr>
        <p:spPr>
          <a:xfrm>
            <a:off x="4989349" y="1869521"/>
            <a:ext cx="2132772" cy="800051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20" name="Document"/>
          <p:cNvSpPr>
            <a:spLocks noEditPoints="1" noChangeArrowheads="1"/>
          </p:cNvSpPr>
          <p:nvPr/>
        </p:nvSpPr>
        <p:spPr bwMode="auto">
          <a:xfrm>
            <a:off x="5257800" y="4648200"/>
            <a:ext cx="2143140" cy="1097475"/>
          </a:xfrm>
          <a:custGeom>
            <a:avLst/>
            <a:gdLst>
              <a:gd name="T0" fmla="*/ 10757 w 21600"/>
              <a:gd name="T1" fmla="*/ 21632 h 21600"/>
              <a:gd name="T2" fmla="*/ 85 w 21600"/>
              <a:gd name="T3" fmla="*/ 10849 h 21600"/>
              <a:gd name="T4" fmla="*/ 10757 w 21600"/>
              <a:gd name="T5" fmla="*/ 81 h 21600"/>
              <a:gd name="T6" fmla="*/ 21706 w 21600"/>
              <a:gd name="T7" fmla="*/ 10652 h 21600"/>
              <a:gd name="T8" fmla="*/ 10757 w 21600"/>
              <a:gd name="T9" fmla="*/ 21632 h 21600"/>
              <a:gd name="T10" fmla="*/ 0 w 21600"/>
              <a:gd name="T11" fmla="*/ 0 h 21600"/>
              <a:gd name="T12" fmla="*/ 21600 w 21600"/>
              <a:gd name="T13" fmla="*/ 0 h 21600"/>
              <a:gd name="T14" fmla="*/ 21600 w 21600"/>
              <a:gd name="T15" fmla="*/ 21600 h 21600"/>
              <a:gd name="T16" fmla="*/ 977 w 21600"/>
              <a:gd name="T17" fmla="*/ 818 h 21600"/>
              <a:gd name="T18" fmla="*/ 20622 w 21600"/>
              <a:gd name="T19" fmla="*/ 1642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0757" y="21632"/>
                </a:moveTo>
                <a:lnTo>
                  <a:pt x="5187" y="21632"/>
                </a:lnTo>
                <a:lnTo>
                  <a:pt x="85" y="17509"/>
                </a:lnTo>
                <a:lnTo>
                  <a:pt x="85" y="10849"/>
                </a:lnTo>
                <a:lnTo>
                  <a:pt x="85" y="81"/>
                </a:lnTo>
                <a:lnTo>
                  <a:pt x="10757" y="81"/>
                </a:lnTo>
                <a:lnTo>
                  <a:pt x="21706" y="81"/>
                </a:lnTo>
                <a:lnTo>
                  <a:pt x="21706" y="10652"/>
                </a:lnTo>
                <a:lnTo>
                  <a:pt x="21706" y="21632"/>
                </a:lnTo>
                <a:lnTo>
                  <a:pt x="10757" y="21632"/>
                </a:lnTo>
                <a:close/>
              </a:path>
              <a:path w="21600" h="21600">
                <a:moveTo>
                  <a:pt x="85" y="17509"/>
                </a:moveTo>
                <a:lnTo>
                  <a:pt x="5187" y="17509"/>
                </a:lnTo>
                <a:lnTo>
                  <a:pt x="5187" y="21632"/>
                </a:lnTo>
                <a:lnTo>
                  <a:pt x="85" y="17509"/>
                </a:lnTo>
                <a:close/>
              </a:path>
            </a:pathLst>
          </a:custGeom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400" dirty="0" smtClean="0"/>
              <a:t>             </a:t>
            </a:r>
            <a:r>
              <a:rPr lang="cs-CZ" sz="1400" dirty="0" smtClean="0"/>
              <a:t>Analytical Report</a:t>
            </a:r>
            <a:endParaRPr lang="cs-CZ" sz="1400" dirty="0"/>
          </a:p>
        </p:txBody>
      </p:sp>
      <p:cxnSp>
        <p:nvCxnSpPr>
          <p:cNvPr id="21" name="Přímá spojovací šipka 90"/>
          <p:cNvCxnSpPr>
            <a:stCxn id="55" idx="0"/>
            <a:endCxn id="26" idx="0"/>
          </p:cNvCxnSpPr>
          <p:nvPr/>
        </p:nvCxnSpPr>
        <p:spPr>
          <a:xfrm flipH="1">
            <a:off x="5657848" y="3353816"/>
            <a:ext cx="16473" cy="1524968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ovací šipka 91"/>
          <p:cNvCxnSpPr/>
          <p:nvPr/>
        </p:nvCxnSpPr>
        <p:spPr>
          <a:xfrm rot="5400000">
            <a:off x="7468394" y="2590800"/>
            <a:ext cx="2437606" cy="794"/>
          </a:xfrm>
          <a:prstGeom prst="straightConnector1">
            <a:avLst/>
          </a:prstGeom>
          <a:ln w="25400"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Document"/>
          <p:cNvSpPr>
            <a:spLocks noEditPoints="1" noChangeArrowheads="1"/>
          </p:cNvSpPr>
          <p:nvPr/>
        </p:nvSpPr>
        <p:spPr bwMode="auto">
          <a:xfrm>
            <a:off x="1295400" y="1905000"/>
            <a:ext cx="785818" cy="785818"/>
          </a:xfrm>
          <a:custGeom>
            <a:avLst/>
            <a:gdLst>
              <a:gd name="T0" fmla="*/ 10757 w 21600"/>
              <a:gd name="T1" fmla="*/ 21632 h 21600"/>
              <a:gd name="T2" fmla="*/ 85 w 21600"/>
              <a:gd name="T3" fmla="*/ 10849 h 21600"/>
              <a:gd name="T4" fmla="*/ 10757 w 21600"/>
              <a:gd name="T5" fmla="*/ 81 h 21600"/>
              <a:gd name="T6" fmla="*/ 21706 w 21600"/>
              <a:gd name="T7" fmla="*/ 10652 h 21600"/>
              <a:gd name="T8" fmla="*/ 10757 w 21600"/>
              <a:gd name="T9" fmla="*/ 21632 h 21600"/>
              <a:gd name="T10" fmla="*/ 0 w 21600"/>
              <a:gd name="T11" fmla="*/ 0 h 21600"/>
              <a:gd name="T12" fmla="*/ 21600 w 21600"/>
              <a:gd name="T13" fmla="*/ 0 h 21600"/>
              <a:gd name="T14" fmla="*/ 21600 w 21600"/>
              <a:gd name="T15" fmla="*/ 21600 h 21600"/>
              <a:gd name="T16" fmla="*/ 977 w 21600"/>
              <a:gd name="T17" fmla="*/ 818 h 21600"/>
              <a:gd name="T18" fmla="*/ 20622 w 21600"/>
              <a:gd name="T19" fmla="*/ 1642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0757" y="21632"/>
                </a:moveTo>
                <a:lnTo>
                  <a:pt x="5187" y="21632"/>
                </a:lnTo>
                <a:lnTo>
                  <a:pt x="85" y="17509"/>
                </a:lnTo>
                <a:lnTo>
                  <a:pt x="85" y="10849"/>
                </a:lnTo>
                <a:lnTo>
                  <a:pt x="85" y="81"/>
                </a:lnTo>
                <a:lnTo>
                  <a:pt x="10757" y="81"/>
                </a:lnTo>
                <a:lnTo>
                  <a:pt x="21706" y="81"/>
                </a:lnTo>
                <a:lnTo>
                  <a:pt x="21706" y="10652"/>
                </a:lnTo>
                <a:lnTo>
                  <a:pt x="21706" y="21632"/>
                </a:lnTo>
                <a:lnTo>
                  <a:pt x="10757" y="21632"/>
                </a:lnTo>
                <a:close/>
              </a:path>
              <a:path w="21600" h="21600">
                <a:moveTo>
                  <a:pt x="85" y="17509"/>
                </a:moveTo>
                <a:lnTo>
                  <a:pt x="5187" y="17509"/>
                </a:lnTo>
                <a:lnTo>
                  <a:pt x="5187" y="21632"/>
                </a:lnTo>
                <a:lnTo>
                  <a:pt x="85" y="17509"/>
                </a:lnTo>
                <a:close/>
              </a:path>
            </a:pathLst>
          </a:custGeom>
          <a:solidFill>
            <a:schemeClr val="bg2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cs-CZ" sz="1400" dirty="0" smtClean="0"/>
              <a:t>PMML</a:t>
            </a:r>
          </a:p>
          <a:p>
            <a:r>
              <a:rPr lang="cs-CZ" sz="1400" dirty="0" smtClean="0"/>
              <a:t>   </a:t>
            </a:r>
            <a:r>
              <a:rPr lang="cs-CZ" sz="1400" dirty="0" err="1" smtClean="0"/>
              <a:t>Doc</a:t>
            </a:r>
            <a:endParaRPr lang="cs-CZ" sz="1400" dirty="0" smtClean="0"/>
          </a:p>
          <a:p>
            <a:pPr algn="ctr"/>
            <a:r>
              <a:rPr lang="cs-CZ" sz="1400" dirty="0"/>
              <a:t>2</a:t>
            </a:r>
          </a:p>
        </p:txBody>
      </p:sp>
      <p:cxnSp>
        <p:nvCxnSpPr>
          <p:cNvPr id="24" name="Přímá spojovací šipka 93"/>
          <p:cNvCxnSpPr>
            <a:stCxn id="10" idx="3"/>
          </p:cNvCxnSpPr>
          <p:nvPr/>
        </p:nvCxnSpPr>
        <p:spPr>
          <a:xfrm flipV="1">
            <a:off x="1190508" y="2514600"/>
            <a:ext cx="181092" cy="236021"/>
          </a:xfrm>
          <a:prstGeom prst="straightConnector1">
            <a:avLst/>
          </a:prstGeom>
          <a:ln w="25400" cap="flat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ovací šipka 94"/>
          <p:cNvCxnSpPr>
            <a:stCxn id="23" idx="3"/>
            <a:endCxn id="11" idx="2"/>
          </p:cNvCxnSpPr>
          <p:nvPr/>
        </p:nvCxnSpPr>
        <p:spPr>
          <a:xfrm flipV="1">
            <a:off x="2085074" y="1869521"/>
            <a:ext cx="1475515" cy="423004"/>
          </a:xfrm>
          <a:prstGeom prst="straightConnector1">
            <a:avLst/>
          </a:prstGeom>
          <a:ln w="25400" cap="flat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6" name="Picture 9" descr="C:\Documents and Settings\ralbovsm\Local Settings\Temporary Internet Files\Content.IE5\74KV3SIS\MCj0431626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72096" y="4878784"/>
            <a:ext cx="571504" cy="571504"/>
          </a:xfrm>
          <a:prstGeom prst="rect">
            <a:avLst/>
          </a:prstGeom>
          <a:noFill/>
        </p:spPr>
      </p:pic>
      <p:sp>
        <p:nvSpPr>
          <p:cNvPr id="27" name="Obdélník 96"/>
          <p:cNvSpPr/>
          <p:nvPr/>
        </p:nvSpPr>
        <p:spPr>
          <a:xfrm>
            <a:off x="6220004" y="5081035"/>
            <a:ext cx="857256" cy="571504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8" name="Přímá spojovací čára 97"/>
          <p:cNvCxnSpPr>
            <a:stCxn id="27" idx="0"/>
            <a:endCxn id="27" idx="2"/>
          </p:cNvCxnSpPr>
          <p:nvPr/>
        </p:nvCxnSpPr>
        <p:spPr>
          <a:xfrm rot="16200000" flipH="1">
            <a:off x="6362880" y="5366787"/>
            <a:ext cx="571504" cy="158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Přímá spojovací čára 98"/>
          <p:cNvCxnSpPr>
            <a:stCxn id="27" idx="3"/>
            <a:endCxn id="27" idx="1"/>
          </p:cNvCxnSpPr>
          <p:nvPr/>
        </p:nvCxnSpPr>
        <p:spPr>
          <a:xfrm flipH="1">
            <a:off x="6220004" y="5366787"/>
            <a:ext cx="857256" cy="158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Přímá spojovací čára 99"/>
          <p:cNvCxnSpPr/>
          <p:nvPr/>
        </p:nvCxnSpPr>
        <p:spPr>
          <a:xfrm rot="16200000" flipH="1">
            <a:off x="6577882" y="5366099"/>
            <a:ext cx="571504" cy="1376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Přímá spojovací čára 100"/>
          <p:cNvCxnSpPr/>
          <p:nvPr/>
        </p:nvCxnSpPr>
        <p:spPr>
          <a:xfrm rot="16200000" flipH="1">
            <a:off x="6149254" y="5366099"/>
            <a:ext cx="571504" cy="1376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Přímá spojovací čára 101"/>
          <p:cNvCxnSpPr/>
          <p:nvPr/>
        </p:nvCxnSpPr>
        <p:spPr>
          <a:xfrm rot="10800000" flipV="1">
            <a:off x="6220004" y="5509662"/>
            <a:ext cx="857256" cy="1429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Přímá spojovací čára 102"/>
          <p:cNvCxnSpPr/>
          <p:nvPr/>
        </p:nvCxnSpPr>
        <p:spPr>
          <a:xfrm rot="10800000" flipV="1">
            <a:off x="6220004" y="5223910"/>
            <a:ext cx="857256" cy="1429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ovéPole 108"/>
          <p:cNvSpPr txBox="1"/>
          <p:nvPr/>
        </p:nvSpPr>
        <p:spPr>
          <a:xfrm>
            <a:off x="152400" y="3886200"/>
            <a:ext cx="71218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1400" i="1" dirty="0" smtClean="0"/>
              <a:t>Legend</a:t>
            </a:r>
          </a:p>
        </p:txBody>
      </p:sp>
      <p:pic>
        <p:nvPicPr>
          <p:cNvPr id="35" name="Obrázek 112" descr="knowledge_base.gif"/>
          <p:cNvPicPr>
            <a:picLocks noChangeAspect="1"/>
          </p:cNvPicPr>
          <p:nvPr/>
        </p:nvPicPr>
        <p:blipFill>
          <a:blip r:embed="rId5" cstate="print">
            <a:duotone>
              <a:schemeClr val="accent4">
                <a:shade val="45000"/>
                <a:satMod val="135000"/>
              </a:schemeClr>
              <a:prstClr val="white"/>
            </a:duotone>
          </a:blip>
          <a:srcRect l="31250"/>
          <a:stretch>
            <a:fillRect/>
          </a:stretch>
        </p:blipFill>
        <p:spPr>
          <a:xfrm>
            <a:off x="7848600" y="533400"/>
            <a:ext cx="1143000" cy="838200"/>
          </a:xfrm>
          <a:prstGeom prst="rect">
            <a:avLst/>
          </a:prstGeom>
        </p:spPr>
      </p:pic>
      <p:sp>
        <p:nvSpPr>
          <p:cNvPr id="36" name="TextovéPole 113"/>
          <p:cNvSpPr txBox="1"/>
          <p:nvPr/>
        </p:nvSpPr>
        <p:spPr>
          <a:xfrm>
            <a:off x="7772400" y="733425"/>
            <a:ext cx="177871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300" dirty="0" err="1" smtClean="0"/>
              <a:t>Semantic</a:t>
            </a:r>
            <a:r>
              <a:rPr lang="cs-CZ" sz="1300" dirty="0" smtClean="0"/>
              <a:t>  </a:t>
            </a:r>
            <a:r>
              <a:rPr lang="en-US" sz="1300" dirty="0" smtClean="0"/>
              <a:t>Know</a:t>
            </a:r>
            <a:r>
              <a:rPr lang="cs-CZ" sz="1300" dirty="0" smtClean="0"/>
              <a:t>-</a:t>
            </a:r>
          </a:p>
          <a:p>
            <a:r>
              <a:rPr lang="cs-CZ" sz="1300" dirty="0" smtClean="0"/>
              <a:t>l</a:t>
            </a:r>
            <a:r>
              <a:rPr lang="en-US" sz="1300" dirty="0" smtClean="0"/>
              <a:t>edge Base</a:t>
            </a:r>
            <a:endParaRPr lang="cs-CZ" sz="1300" dirty="0"/>
          </a:p>
        </p:txBody>
      </p:sp>
      <p:cxnSp>
        <p:nvCxnSpPr>
          <p:cNvPr id="37" name="Přímá spojovací čára 119"/>
          <p:cNvCxnSpPr/>
          <p:nvPr/>
        </p:nvCxnSpPr>
        <p:spPr>
          <a:xfrm rot="5400000">
            <a:off x="2590800" y="3584377"/>
            <a:ext cx="304800" cy="0"/>
          </a:xfrm>
          <a:prstGeom prst="line">
            <a:avLst/>
          </a:prstGeom>
          <a:ln w="285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ovéPole 120"/>
          <p:cNvSpPr txBox="1"/>
          <p:nvPr/>
        </p:nvSpPr>
        <p:spPr>
          <a:xfrm>
            <a:off x="228600" y="3124200"/>
            <a:ext cx="2286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i="1" dirty="0" smtClean="0"/>
              <a:t>a) Input </a:t>
            </a:r>
            <a:r>
              <a:rPr lang="cs-CZ" sz="1400" i="1" dirty="0" err="1" smtClean="0"/>
              <a:t>from</a:t>
            </a:r>
            <a:r>
              <a:rPr lang="cs-CZ" sz="1400" i="1" dirty="0" smtClean="0"/>
              <a:t> DM software</a:t>
            </a:r>
            <a:endParaRPr lang="cs-CZ" sz="1400" i="1" dirty="0"/>
          </a:p>
        </p:txBody>
      </p:sp>
      <p:pic>
        <p:nvPicPr>
          <p:cNvPr id="39" name="Picture 4" descr="C:\Documents and Settings\TaL\Local Settings\Temporary Internet Files\Content.IE5\5DI3RLA0\MCj03340280000[1].wm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429000" y="4953000"/>
            <a:ext cx="685800" cy="806575"/>
          </a:xfrm>
          <a:prstGeom prst="rect">
            <a:avLst/>
          </a:prstGeom>
          <a:noFill/>
        </p:spPr>
      </p:pic>
      <p:sp>
        <p:nvSpPr>
          <p:cNvPr id="40" name="Rectangle 39"/>
          <p:cNvSpPr/>
          <p:nvPr/>
        </p:nvSpPr>
        <p:spPr>
          <a:xfrm>
            <a:off x="5181600" y="2209800"/>
            <a:ext cx="1676400" cy="304800"/>
          </a:xfrm>
          <a:prstGeom prst="rect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Report Generation</a:t>
            </a:r>
            <a:endParaRPr lang="cs-CZ" sz="1400" dirty="0"/>
          </a:p>
        </p:txBody>
      </p:sp>
      <p:cxnSp>
        <p:nvCxnSpPr>
          <p:cNvPr id="41" name="Přímá spojovací šipka 144"/>
          <p:cNvCxnSpPr>
            <a:stCxn id="42" idx="1"/>
            <a:endCxn id="13" idx="1"/>
          </p:cNvCxnSpPr>
          <p:nvPr/>
        </p:nvCxnSpPr>
        <p:spPr>
          <a:xfrm>
            <a:off x="2898130" y="2833092"/>
            <a:ext cx="1295400" cy="140437"/>
          </a:xfrm>
          <a:prstGeom prst="straightConnector1">
            <a:avLst/>
          </a:prstGeom>
          <a:ln w="25400" cap="flat"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Document"/>
          <p:cNvSpPr>
            <a:spLocks noEditPoints="1" noChangeArrowheads="1"/>
          </p:cNvSpPr>
          <p:nvPr/>
        </p:nvSpPr>
        <p:spPr bwMode="auto">
          <a:xfrm>
            <a:off x="2895600" y="2438400"/>
            <a:ext cx="642942" cy="785818"/>
          </a:xfrm>
          <a:custGeom>
            <a:avLst/>
            <a:gdLst>
              <a:gd name="T0" fmla="*/ 10757 w 21600"/>
              <a:gd name="T1" fmla="*/ 21632 h 21600"/>
              <a:gd name="T2" fmla="*/ 85 w 21600"/>
              <a:gd name="T3" fmla="*/ 10849 h 21600"/>
              <a:gd name="T4" fmla="*/ 10757 w 21600"/>
              <a:gd name="T5" fmla="*/ 81 h 21600"/>
              <a:gd name="T6" fmla="*/ 21706 w 21600"/>
              <a:gd name="T7" fmla="*/ 10652 h 21600"/>
              <a:gd name="T8" fmla="*/ 10757 w 21600"/>
              <a:gd name="T9" fmla="*/ 21632 h 21600"/>
              <a:gd name="T10" fmla="*/ 0 w 21600"/>
              <a:gd name="T11" fmla="*/ 0 h 21600"/>
              <a:gd name="T12" fmla="*/ 21600 w 21600"/>
              <a:gd name="T13" fmla="*/ 0 h 21600"/>
              <a:gd name="T14" fmla="*/ 21600 w 21600"/>
              <a:gd name="T15" fmla="*/ 21600 h 21600"/>
              <a:gd name="T16" fmla="*/ 977 w 21600"/>
              <a:gd name="T17" fmla="*/ 818 h 21600"/>
              <a:gd name="T18" fmla="*/ 20622 w 21600"/>
              <a:gd name="T19" fmla="*/ 1642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0757" y="21632"/>
                </a:moveTo>
                <a:lnTo>
                  <a:pt x="5187" y="21632"/>
                </a:lnTo>
                <a:lnTo>
                  <a:pt x="85" y="17509"/>
                </a:lnTo>
                <a:lnTo>
                  <a:pt x="85" y="10849"/>
                </a:lnTo>
                <a:lnTo>
                  <a:pt x="85" y="81"/>
                </a:lnTo>
                <a:lnTo>
                  <a:pt x="10757" y="81"/>
                </a:lnTo>
                <a:lnTo>
                  <a:pt x="21706" y="81"/>
                </a:lnTo>
                <a:lnTo>
                  <a:pt x="21706" y="10652"/>
                </a:lnTo>
                <a:lnTo>
                  <a:pt x="21706" y="21632"/>
                </a:lnTo>
                <a:lnTo>
                  <a:pt x="10757" y="21632"/>
                </a:lnTo>
                <a:close/>
              </a:path>
              <a:path w="21600" h="21600">
                <a:moveTo>
                  <a:pt x="85" y="17509"/>
                </a:moveTo>
                <a:lnTo>
                  <a:pt x="5187" y="17509"/>
                </a:lnTo>
                <a:lnTo>
                  <a:pt x="5187" y="21632"/>
                </a:lnTo>
                <a:lnTo>
                  <a:pt x="85" y="17509"/>
                </a:lnTo>
                <a:close/>
              </a:path>
            </a:pathLst>
          </a:custGeom>
          <a:solidFill>
            <a:schemeClr val="bg2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1400" dirty="0" smtClean="0"/>
              <a:t>FML</a:t>
            </a:r>
            <a:endParaRPr lang="cs-CZ" sz="1400" dirty="0"/>
          </a:p>
        </p:txBody>
      </p:sp>
      <p:cxnSp>
        <p:nvCxnSpPr>
          <p:cNvPr id="43" name="Přímá spojovací šipka 146"/>
          <p:cNvCxnSpPr>
            <a:stCxn id="42" idx="1"/>
            <a:endCxn id="23" idx="3"/>
          </p:cNvCxnSpPr>
          <p:nvPr/>
        </p:nvCxnSpPr>
        <p:spPr>
          <a:xfrm flipH="1" flipV="1">
            <a:off x="2085074" y="2292525"/>
            <a:ext cx="813056" cy="540567"/>
          </a:xfrm>
          <a:prstGeom prst="straightConnector1">
            <a:avLst/>
          </a:prstGeom>
          <a:ln w="25400" cap="flat"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Přímá spojovací šipka 147"/>
          <p:cNvCxnSpPr>
            <a:stCxn id="42" idx="2"/>
            <a:endCxn id="12" idx="0"/>
          </p:cNvCxnSpPr>
          <p:nvPr/>
        </p:nvCxnSpPr>
        <p:spPr>
          <a:xfrm flipH="1" flipV="1">
            <a:off x="1991545" y="1772926"/>
            <a:ext cx="1224246" cy="668421"/>
          </a:xfrm>
          <a:prstGeom prst="straightConnector1">
            <a:avLst/>
          </a:prstGeom>
          <a:ln w="25400" cap="flat"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Přímá spojovací čára 431"/>
          <p:cNvCxnSpPr>
            <a:endCxn id="54" idx="2"/>
          </p:cNvCxnSpPr>
          <p:nvPr/>
        </p:nvCxnSpPr>
        <p:spPr>
          <a:xfrm rot="5400000" flipH="1" flipV="1">
            <a:off x="3695700" y="4610100"/>
            <a:ext cx="533400" cy="0"/>
          </a:xfrm>
          <a:prstGeom prst="line">
            <a:avLst/>
          </a:prstGeom>
          <a:ln w="25400">
            <a:solidFill>
              <a:schemeClr val="tx1"/>
            </a:solidFill>
            <a:prstDash val="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Přímá spojovací šipka 440"/>
          <p:cNvCxnSpPr/>
          <p:nvPr/>
        </p:nvCxnSpPr>
        <p:spPr>
          <a:xfrm>
            <a:off x="1905000" y="4114800"/>
            <a:ext cx="552448" cy="1588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Přímá spojovací čára 445"/>
          <p:cNvCxnSpPr>
            <a:stCxn id="8" idx="1"/>
            <a:endCxn id="20" idx="3"/>
          </p:cNvCxnSpPr>
          <p:nvPr/>
        </p:nvCxnSpPr>
        <p:spPr>
          <a:xfrm rot="10800000">
            <a:off x="7411458" y="5189419"/>
            <a:ext cx="589543" cy="11031"/>
          </a:xfrm>
          <a:prstGeom prst="line">
            <a:avLst/>
          </a:prstGeom>
          <a:ln w="25400">
            <a:solidFill>
              <a:schemeClr val="tx1"/>
            </a:solidFill>
            <a:prstDash val="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Přímá spojovací šipka 450"/>
          <p:cNvCxnSpPr>
            <a:stCxn id="54" idx="0"/>
          </p:cNvCxnSpPr>
          <p:nvPr/>
        </p:nvCxnSpPr>
        <p:spPr>
          <a:xfrm rot="5400000" flipH="1" flipV="1">
            <a:off x="3848100" y="3390900"/>
            <a:ext cx="609600" cy="38100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Rectangle 88"/>
          <p:cNvSpPr/>
          <p:nvPr/>
        </p:nvSpPr>
        <p:spPr>
          <a:xfrm>
            <a:off x="5943600" y="990600"/>
            <a:ext cx="1295400" cy="304800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Semantization</a:t>
            </a:r>
            <a:endParaRPr lang="cs-CZ" sz="1400" dirty="0"/>
          </a:p>
        </p:txBody>
      </p:sp>
      <p:cxnSp>
        <p:nvCxnSpPr>
          <p:cNvPr id="50" name="Přímá spojovací šipka 461"/>
          <p:cNvCxnSpPr>
            <a:stCxn id="42" idx="3"/>
            <a:endCxn id="11" idx="3"/>
          </p:cNvCxnSpPr>
          <p:nvPr/>
        </p:nvCxnSpPr>
        <p:spPr>
          <a:xfrm flipV="1">
            <a:off x="3541697" y="2405306"/>
            <a:ext cx="733272" cy="420619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Přímá spojovací čára 104"/>
          <p:cNvCxnSpPr/>
          <p:nvPr/>
        </p:nvCxnSpPr>
        <p:spPr>
          <a:xfrm rot="5400000">
            <a:off x="1333500" y="2019300"/>
            <a:ext cx="2819400" cy="0"/>
          </a:xfrm>
          <a:prstGeom prst="line">
            <a:avLst/>
          </a:prstGeom>
          <a:ln w="285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Rectangle 88"/>
          <p:cNvSpPr/>
          <p:nvPr/>
        </p:nvSpPr>
        <p:spPr>
          <a:xfrm>
            <a:off x="2971800" y="990600"/>
            <a:ext cx="1219200" cy="457200"/>
          </a:xfrm>
          <a:prstGeom prst="rect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cs-CZ" sz="1400" dirty="0" smtClean="0"/>
              <a:t>Web </a:t>
            </a:r>
            <a:r>
              <a:rPr lang="cs-CZ" sz="1400" dirty="0" err="1" smtClean="0"/>
              <a:t>Service</a:t>
            </a:r>
            <a:r>
              <a:rPr lang="cs-CZ" sz="1400" dirty="0" smtClean="0"/>
              <a:t> Import</a:t>
            </a:r>
            <a:endParaRPr lang="cs-CZ" sz="1400" dirty="0"/>
          </a:p>
        </p:txBody>
      </p:sp>
      <p:cxnSp>
        <p:nvCxnSpPr>
          <p:cNvPr id="53" name="Přímá spojovací čára 172"/>
          <p:cNvCxnSpPr/>
          <p:nvPr/>
        </p:nvCxnSpPr>
        <p:spPr>
          <a:xfrm>
            <a:off x="2743200" y="3733800"/>
            <a:ext cx="2286000" cy="0"/>
          </a:xfrm>
          <a:prstGeom prst="line">
            <a:avLst/>
          </a:prstGeom>
          <a:ln w="285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Rectangle 88"/>
          <p:cNvSpPr/>
          <p:nvPr/>
        </p:nvSpPr>
        <p:spPr>
          <a:xfrm>
            <a:off x="2971800" y="3886200"/>
            <a:ext cx="1981200" cy="457200"/>
          </a:xfrm>
          <a:prstGeom prst="rect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dirty="0" smtClean="0"/>
              <a:t>Background</a:t>
            </a:r>
            <a:r>
              <a:rPr lang="cs-CZ" sz="1400" dirty="0" smtClean="0"/>
              <a:t> </a:t>
            </a:r>
            <a:r>
              <a:rPr lang="en-US" sz="1400" dirty="0" smtClean="0"/>
              <a:t>Knowledge</a:t>
            </a:r>
            <a:endParaRPr lang="cs-CZ" sz="1400" dirty="0" smtClean="0"/>
          </a:p>
          <a:p>
            <a:r>
              <a:rPr lang="en-US" sz="1400" dirty="0" smtClean="0"/>
              <a:t>Elicitation</a:t>
            </a:r>
            <a:r>
              <a:rPr lang="cs-CZ" sz="1400" dirty="0" smtClean="0"/>
              <a:t> </a:t>
            </a:r>
            <a:r>
              <a:rPr lang="en-US" sz="1400" dirty="0" smtClean="0"/>
              <a:t>Interface</a:t>
            </a:r>
            <a:endParaRPr lang="cs-CZ" sz="1400" dirty="0"/>
          </a:p>
        </p:txBody>
      </p:sp>
      <p:sp>
        <p:nvSpPr>
          <p:cNvPr id="55" name="Document"/>
          <p:cNvSpPr>
            <a:spLocks noEditPoints="1" noChangeArrowheads="1"/>
          </p:cNvSpPr>
          <p:nvPr/>
        </p:nvSpPr>
        <p:spPr bwMode="auto">
          <a:xfrm>
            <a:off x="5029200" y="2667000"/>
            <a:ext cx="1295400" cy="685800"/>
          </a:xfrm>
          <a:custGeom>
            <a:avLst/>
            <a:gdLst>
              <a:gd name="T0" fmla="*/ 10757 w 21600"/>
              <a:gd name="T1" fmla="*/ 21632 h 21600"/>
              <a:gd name="T2" fmla="*/ 85 w 21600"/>
              <a:gd name="T3" fmla="*/ 10849 h 21600"/>
              <a:gd name="T4" fmla="*/ 10757 w 21600"/>
              <a:gd name="T5" fmla="*/ 81 h 21600"/>
              <a:gd name="T6" fmla="*/ 21706 w 21600"/>
              <a:gd name="T7" fmla="*/ 10652 h 21600"/>
              <a:gd name="T8" fmla="*/ 10757 w 21600"/>
              <a:gd name="T9" fmla="*/ 21632 h 21600"/>
              <a:gd name="T10" fmla="*/ 0 w 21600"/>
              <a:gd name="T11" fmla="*/ 0 h 21600"/>
              <a:gd name="T12" fmla="*/ 21600 w 21600"/>
              <a:gd name="T13" fmla="*/ 0 h 21600"/>
              <a:gd name="T14" fmla="*/ 21600 w 21600"/>
              <a:gd name="T15" fmla="*/ 21600 h 21600"/>
              <a:gd name="T16" fmla="*/ 977 w 21600"/>
              <a:gd name="T17" fmla="*/ 818 h 21600"/>
              <a:gd name="T18" fmla="*/ 20622 w 21600"/>
              <a:gd name="T19" fmla="*/ 1642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0757" y="21632"/>
                </a:moveTo>
                <a:lnTo>
                  <a:pt x="5187" y="21632"/>
                </a:lnTo>
                <a:lnTo>
                  <a:pt x="85" y="17509"/>
                </a:lnTo>
                <a:lnTo>
                  <a:pt x="85" y="10849"/>
                </a:lnTo>
                <a:lnTo>
                  <a:pt x="85" y="81"/>
                </a:lnTo>
                <a:lnTo>
                  <a:pt x="10757" y="81"/>
                </a:lnTo>
                <a:lnTo>
                  <a:pt x="21706" y="81"/>
                </a:lnTo>
                <a:lnTo>
                  <a:pt x="21706" y="10652"/>
                </a:lnTo>
                <a:lnTo>
                  <a:pt x="21706" y="21632"/>
                </a:lnTo>
                <a:lnTo>
                  <a:pt x="10757" y="21632"/>
                </a:lnTo>
                <a:close/>
              </a:path>
              <a:path w="21600" h="21600">
                <a:moveTo>
                  <a:pt x="85" y="17509"/>
                </a:moveTo>
                <a:lnTo>
                  <a:pt x="5187" y="17509"/>
                </a:lnTo>
                <a:lnTo>
                  <a:pt x="5187" y="21632"/>
                </a:lnTo>
                <a:lnTo>
                  <a:pt x="85" y="17509"/>
                </a:lnTo>
                <a:close/>
              </a:path>
            </a:pathLst>
          </a:custGeom>
          <a:solidFill>
            <a:schemeClr val="bg2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200" dirty="0" smtClean="0"/>
              <a:t>Auto</a:t>
            </a:r>
            <a:r>
              <a:rPr lang="cs-CZ" sz="1200" dirty="0" smtClean="0"/>
              <a:t>g</a:t>
            </a:r>
            <a:r>
              <a:rPr lang="en-US" sz="1200" dirty="0" err="1" smtClean="0"/>
              <a:t>enerate</a:t>
            </a:r>
            <a:r>
              <a:rPr lang="cs-CZ" sz="1200" dirty="0" smtClean="0"/>
              <a:t>d HTML Report </a:t>
            </a:r>
            <a:r>
              <a:rPr lang="cs-CZ" sz="1200" dirty="0" err="1" smtClean="0"/>
              <a:t>from</a:t>
            </a:r>
            <a:r>
              <a:rPr lang="cs-CZ" sz="1200" dirty="0" smtClean="0"/>
              <a:t> BKEF</a:t>
            </a:r>
          </a:p>
        </p:txBody>
      </p:sp>
      <p:cxnSp>
        <p:nvCxnSpPr>
          <p:cNvPr id="56" name="Přímá spojovací čára 213"/>
          <p:cNvCxnSpPr/>
          <p:nvPr/>
        </p:nvCxnSpPr>
        <p:spPr>
          <a:xfrm rot="16200000" flipH="1">
            <a:off x="5067301" y="1333499"/>
            <a:ext cx="1600200" cy="2"/>
          </a:xfrm>
          <a:prstGeom prst="line">
            <a:avLst/>
          </a:prstGeom>
          <a:ln w="285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Přímá spojovací čára 220"/>
          <p:cNvCxnSpPr/>
          <p:nvPr/>
        </p:nvCxnSpPr>
        <p:spPr>
          <a:xfrm>
            <a:off x="1905000" y="5029200"/>
            <a:ext cx="609600" cy="0"/>
          </a:xfrm>
          <a:prstGeom prst="line">
            <a:avLst/>
          </a:prstGeom>
          <a:ln w="25400">
            <a:solidFill>
              <a:schemeClr val="tx1"/>
            </a:solidFill>
            <a:prstDash val="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Rectangle 6"/>
          <p:cNvSpPr/>
          <p:nvPr/>
        </p:nvSpPr>
        <p:spPr>
          <a:xfrm>
            <a:off x="7620000" y="3810000"/>
            <a:ext cx="1447800" cy="533400"/>
          </a:xfrm>
          <a:prstGeom prst="rect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err="1" smtClean="0"/>
              <a:t>Knowledge</a:t>
            </a:r>
            <a:r>
              <a:rPr lang="cs-CZ" sz="1400" dirty="0" smtClean="0"/>
              <a:t> Base </a:t>
            </a:r>
            <a:r>
              <a:rPr lang="cs-CZ" sz="1400" dirty="0" err="1" smtClean="0"/>
              <a:t>Include</a:t>
            </a:r>
            <a:endParaRPr lang="cs-CZ" sz="1400" dirty="0"/>
          </a:p>
        </p:txBody>
      </p:sp>
      <p:cxnSp>
        <p:nvCxnSpPr>
          <p:cNvPr id="59" name="Přímá spojovací šipka 441"/>
          <p:cNvCxnSpPr>
            <a:stCxn id="7" idx="0"/>
            <a:endCxn id="27" idx="0"/>
          </p:cNvCxnSpPr>
          <p:nvPr/>
        </p:nvCxnSpPr>
        <p:spPr>
          <a:xfrm flipH="1">
            <a:off x="6648632" y="3353816"/>
            <a:ext cx="473489" cy="1727219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Rectangle 59"/>
          <p:cNvSpPr/>
          <p:nvPr/>
        </p:nvSpPr>
        <p:spPr>
          <a:xfrm>
            <a:off x="5257800" y="3962400"/>
            <a:ext cx="2133600" cy="304800"/>
          </a:xfrm>
          <a:prstGeom prst="rect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/>
              <a:t>PMML Fragment </a:t>
            </a:r>
            <a:r>
              <a:rPr lang="cs-CZ" sz="1400" dirty="0" err="1" smtClean="0"/>
              <a:t>Include</a:t>
            </a:r>
            <a:endParaRPr lang="cs-CZ" sz="1400" dirty="0" smtClean="0"/>
          </a:p>
        </p:txBody>
      </p:sp>
      <p:sp>
        <p:nvSpPr>
          <p:cNvPr id="61" name="Obdélník 257"/>
          <p:cNvSpPr/>
          <p:nvPr/>
        </p:nvSpPr>
        <p:spPr>
          <a:xfrm>
            <a:off x="1798320" y="4983480"/>
            <a:ext cx="16002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400" dirty="0" err="1" smtClean="0"/>
              <a:t>Human</a:t>
            </a:r>
            <a:endParaRPr lang="cs-CZ" sz="1200" dirty="0" smtClean="0"/>
          </a:p>
          <a:p>
            <a:r>
              <a:rPr lang="cs-CZ" sz="1400" dirty="0" err="1" smtClean="0"/>
              <a:t>Interaction</a:t>
            </a:r>
            <a:endParaRPr lang="cs-CZ" sz="1200" dirty="0"/>
          </a:p>
        </p:txBody>
      </p:sp>
      <p:sp>
        <p:nvSpPr>
          <p:cNvPr id="62" name="Rectangle 88"/>
          <p:cNvSpPr/>
          <p:nvPr/>
        </p:nvSpPr>
        <p:spPr>
          <a:xfrm>
            <a:off x="152400" y="4343400"/>
            <a:ext cx="1600200" cy="457200"/>
          </a:xfrm>
          <a:prstGeom prst="rect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cs-CZ" sz="1400" dirty="0" smtClean="0"/>
              <a:t>SEWEBAR-CMS </a:t>
            </a:r>
          </a:p>
          <a:p>
            <a:r>
              <a:rPr lang="cs-CZ" sz="1400" dirty="0" err="1" smtClean="0"/>
              <a:t>Joomla</a:t>
            </a:r>
            <a:r>
              <a:rPr lang="cs-CZ" sz="1400" dirty="0" smtClean="0"/>
              <a:t>! </a:t>
            </a:r>
            <a:r>
              <a:rPr lang="cs-CZ" sz="1400" dirty="0" err="1" smtClean="0"/>
              <a:t>Extension</a:t>
            </a:r>
            <a:endParaRPr lang="cs-CZ" sz="1400" dirty="0"/>
          </a:p>
        </p:txBody>
      </p:sp>
      <p:cxnSp>
        <p:nvCxnSpPr>
          <p:cNvPr id="63" name="Přímá spojovací čára 260"/>
          <p:cNvCxnSpPr>
            <a:stCxn id="8" idx="0"/>
            <a:endCxn id="58" idx="2"/>
          </p:cNvCxnSpPr>
          <p:nvPr/>
        </p:nvCxnSpPr>
        <p:spPr>
          <a:xfrm rot="16200000" flipV="1">
            <a:off x="8229600" y="4457700"/>
            <a:ext cx="304800" cy="76200"/>
          </a:xfrm>
          <a:prstGeom prst="line">
            <a:avLst/>
          </a:prstGeom>
          <a:ln w="25400">
            <a:solidFill>
              <a:schemeClr val="tx1"/>
            </a:solidFill>
            <a:prstDash val="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Přímá spojovací šipka 263"/>
          <p:cNvCxnSpPr>
            <a:stCxn id="58" idx="2"/>
          </p:cNvCxnSpPr>
          <p:nvPr/>
        </p:nvCxnSpPr>
        <p:spPr>
          <a:xfrm rot="5400000">
            <a:off x="7296150" y="4057650"/>
            <a:ext cx="762000" cy="133350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Document"/>
          <p:cNvSpPr>
            <a:spLocks noEditPoints="1" noChangeArrowheads="1"/>
          </p:cNvSpPr>
          <p:nvPr/>
        </p:nvSpPr>
        <p:spPr bwMode="auto">
          <a:xfrm>
            <a:off x="1524000" y="5562600"/>
            <a:ext cx="1066800" cy="533400"/>
          </a:xfrm>
          <a:custGeom>
            <a:avLst/>
            <a:gdLst>
              <a:gd name="T0" fmla="*/ 10757 w 21600"/>
              <a:gd name="T1" fmla="*/ 21632 h 21600"/>
              <a:gd name="T2" fmla="*/ 85 w 21600"/>
              <a:gd name="T3" fmla="*/ 10849 h 21600"/>
              <a:gd name="T4" fmla="*/ 10757 w 21600"/>
              <a:gd name="T5" fmla="*/ 81 h 21600"/>
              <a:gd name="T6" fmla="*/ 21706 w 21600"/>
              <a:gd name="T7" fmla="*/ 10652 h 21600"/>
              <a:gd name="T8" fmla="*/ 10757 w 21600"/>
              <a:gd name="T9" fmla="*/ 21632 h 21600"/>
              <a:gd name="T10" fmla="*/ 0 w 21600"/>
              <a:gd name="T11" fmla="*/ 0 h 21600"/>
              <a:gd name="T12" fmla="*/ 21600 w 21600"/>
              <a:gd name="T13" fmla="*/ 0 h 21600"/>
              <a:gd name="T14" fmla="*/ 21600 w 21600"/>
              <a:gd name="T15" fmla="*/ 21600 h 21600"/>
              <a:gd name="T16" fmla="*/ 977 w 21600"/>
              <a:gd name="T17" fmla="*/ 818 h 21600"/>
              <a:gd name="T18" fmla="*/ 20622 w 21600"/>
              <a:gd name="T19" fmla="*/ 1642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0757" y="21632"/>
                </a:moveTo>
                <a:lnTo>
                  <a:pt x="5187" y="21632"/>
                </a:lnTo>
                <a:lnTo>
                  <a:pt x="85" y="17509"/>
                </a:lnTo>
                <a:lnTo>
                  <a:pt x="85" y="10849"/>
                </a:lnTo>
                <a:lnTo>
                  <a:pt x="85" y="81"/>
                </a:lnTo>
                <a:lnTo>
                  <a:pt x="10757" y="81"/>
                </a:lnTo>
                <a:lnTo>
                  <a:pt x="21706" y="81"/>
                </a:lnTo>
                <a:lnTo>
                  <a:pt x="21706" y="10652"/>
                </a:lnTo>
                <a:lnTo>
                  <a:pt x="21706" y="21632"/>
                </a:lnTo>
                <a:lnTo>
                  <a:pt x="10757" y="21632"/>
                </a:lnTo>
                <a:close/>
              </a:path>
              <a:path w="21600" h="21600">
                <a:moveTo>
                  <a:pt x="85" y="17509"/>
                </a:moveTo>
                <a:lnTo>
                  <a:pt x="5187" y="17509"/>
                </a:lnTo>
                <a:lnTo>
                  <a:pt x="5187" y="21632"/>
                </a:lnTo>
                <a:lnTo>
                  <a:pt x="85" y="17509"/>
                </a:lnTo>
                <a:close/>
              </a:path>
            </a:pathLst>
          </a:custGeom>
          <a:solidFill>
            <a:schemeClr val="bg2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sx="1000" sy="1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cs-CZ" sz="1400" dirty="0" smtClean="0"/>
              <a:t>XML </a:t>
            </a:r>
          </a:p>
          <a:p>
            <a:pPr algn="ctr"/>
            <a:r>
              <a:rPr lang="cs-CZ" sz="1400" dirty="0" err="1" smtClean="0"/>
              <a:t>document</a:t>
            </a:r>
            <a:endParaRPr lang="cs-CZ" sz="1400" dirty="0"/>
          </a:p>
        </p:txBody>
      </p:sp>
      <p:sp>
        <p:nvSpPr>
          <p:cNvPr id="66" name="TextovéPole 267"/>
          <p:cNvSpPr txBox="1"/>
          <p:nvPr/>
        </p:nvSpPr>
        <p:spPr>
          <a:xfrm>
            <a:off x="2743200" y="5791200"/>
            <a:ext cx="2286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i="1" dirty="0" smtClean="0"/>
              <a:t>b) Input </a:t>
            </a:r>
            <a:r>
              <a:rPr lang="cs-CZ" sz="1400" i="1" dirty="0" err="1" smtClean="0"/>
              <a:t>from</a:t>
            </a:r>
            <a:r>
              <a:rPr lang="cs-CZ" sz="1400" i="1" dirty="0" smtClean="0"/>
              <a:t> </a:t>
            </a:r>
            <a:r>
              <a:rPr lang="cs-CZ" sz="1400" i="1" dirty="0" err="1" smtClean="0"/>
              <a:t>domain</a:t>
            </a:r>
            <a:r>
              <a:rPr lang="cs-CZ" sz="1400" i="1" dirty="0" smtClean="0"/>
              <a:t> expert</a:t>
            </a:r>
            <a:endParaRPr lang="cs-CZ" sz="1400" i="1" dirty="0"/>
          </a:p>
        </p:txBody>
      </p:sp>
      <p:sp>
        <p:nvSpPr>
          <p:cNvPr id="67" name="TextovéPole 309"/>
          <p:cNvSpPr txBox="1"/>
          <p:nvPr/>
        </p:nvSpPr>
        <p:spPr>
          <a:xfrm>
            <a:off x="5257800" y="5791200"/>
            <a:ext cx="3429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i="1" dirty="0" smtClean="0"/>
              <a:t>e) Report </a:t>
            </a:r>
            <a:r>
              <a:rPr lang="cs-CZ" sz="1400" i="1" dirty="0" err="1" smtClean="0"/>
              <a:t>Authoring</a:t>
            </a:r>
            <a:r>
              <a:rPr lang="cs-CZ" sz="1400" i="1" dirty="0" smtClean="0"/>
              <a:t> by </a:t>
            </a:r>
            <a:r>
              <a:rPr lang="cs-CZ" sz="1400" i="1" dirty="0" err="1" smtClean="0"/>
              <a:t>the</a:t>
            </a:r>
            <a:r>
              <a:rPr lang="cs-CZ" sz="1400" i="1" dirty="0" smtClean="0"/>
              <a:t> data </a:t>
            </a:r>
            <a:r>
              <a:rPr lang="cs-CZ" sz="1400" i="1" dirty="0" err="1" smtClean="0"/>
              <a:t>analyst</a:t>
            </a:r>
            <a:endParaRPr lang="cs-CZ" sz="1400" i="1" dirty="0"/>
          </a:p>
        </p:txBody>
      </p:sp>
      <p:sp>
        <p:nvSpPr>
          <p:cNvPr id="68" name="TextovéPole 310"/>
          <p:cNvSpPr txBox="1"/>
          <p:nvPr/>
        </p:nvSpPr>
        <p:spPr>
          <a:xfrm>
            <a:off x="2819400" y="3352800"/>
            <a:ext cx="3429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i="1" dirty="0" smtClean="0"/>
              <a:t>c) </a:t>
            </a:r>
            <a:r>
              <a:rPr lang="cs-CZ" sz="1400" i="1" dirty="0" err="1" smtClean="0"/>
              <a:t>Automatic</a:t>
            </a:r>
            <a:r>
              <a:rPr lang="cs-CZ" sz="1400" i="1" dirty="0" smtClean="0"/>
              <a:t> report </a:t>
            </a:r>
            <a:r>
              <a:rPr lang="cs-CZ" sz="1400" i="1" dirty="0" err="1" smtClean="0"/>
              <a:t>generation</a:t>
            </a:r>
            <a:endParaRPr lang="cs-CZ" sz="1400" i="1" dirty="0"/>
          </a:p>
        </p:txBody>
      </p:sp>
      <p:cxnSp>
        <p:nvCxnSpPr>
          <p:cNvPr id="69" name="Přímá spojovací čára 311"/>
          <p:cNvCxnSpPr/>
          <p:nvPr/>
        </p:nvCxnSpPr>
        <p:spPr>
          <a:xfrm flipV="1">
            <a:off x="5029200" y="3714120"/>
            <a:ext cx="3962400" cy="19680"/>
          </a:xfrm>
          <a:prstGeom prst="line">
            <a:avLst/>
          </a:prstGeom>
          <a:ln w="285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Přímá spojovací čára 318"/>
          <p:cNvCxnSpPr/>
          <p:nvPr/>
        </p:nvCxnSpPr>
        <p:spPr>
          <a:xfrm rot="10800000">
            <a:off x="7315200" y="4267200"/>
            <a:ext cx="741944" cy="620632"/>
          </a:xfrm>
          <a:prstGeom prst="line">
            <a:avLst/>
          </a:prstGeom>
          <a:ln w="25400">
            <a:solidFill>
              <a:schemeClr val="tx1"/>
            </a:solidFill>
            <a:prstDash val="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Obdélník 320"/>
          <p:cNvSpPr/>
          <p:nvPr/>
        </p:nvSpPr>
        <p:spPr>
          <a:xfrm>
            <a:off x="1371600" y="4114800"/>
            <a:ext cx="16002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1400" dirty="0" smtClean="0"/>
              <a:t>Data </a:t>
            </a:r>
            <a:r>
              <a:rPr lang="cs-CZ" sz="1400" dirty="0" err="1" smtClean="0"/>
              <a:t>flow</a:t>
            </a:r>
            <a:endParaRPr lang="cs-CZ" sz="1400" dirty="0"/>
          </a:p>
        </p:txBody>
      </p:sp>
      <p:cxnSp>
        <p:nvCxnSpPr>
          <p:cNvPr id="72" name="Přímá spojovací čára 324"/>
          <p:cNvCxnSpPr/>
          <p:nvPr/>
        </p:nvCxnSpPr>
        <p:spPr>
          <a:xfrm flipV="1">
            <a:off x="5867400" y="2133600"/>
            <a:ext cx="3124200" cy="19680"/>
          </a:xfrm>
          <a:prstGeom prst="line">
            <a:avLst/>
          </a:prstGeom>
          <a:ln w="285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Rectangle 88"/>
          <p:cNvSpPr/>
          <p:nvPr/>
        </p:nvSpPr>
        <p:spPr>
          <a:xfrm>
            <a:off x="152400" y="4953000"/>
            <a:ext cx="1600200" cy="457200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err="1" smtClean="0"/>
              <a:t>External</a:t>
            </a:r>
            <a:r>
              <a:rPr lang="cs-CZ" sz="1200" dirty="0" smtClean="0"/>
              <a:t> </a:t>
            </a:r>
            <a:r>
              <a:rPr lang="cs-CZ" sz="1400" dirty="0" smtClean="0"/>
              <a:t>SEWEBAR</a:t>
            </a:r>
            <a:r>
              <a:rPr lang="cs-CZ" sz="1200" dirty="0" smtClean="0"/>
              <a:t> </a:t>
            </a:r>
            <a:r>
              <a:rPr lang="cs-CZ" sz="1400" dirty="0" err="1" smtClean="0"/>
              <a:t>component</a:t>
            </a:r>
            <a:endParaRPr lang="cs-CZ" sz="1200" dirty="0"/>
          </a:p>
        </p:txBody>
      </p:sp>
      <p:sp>
        <p:nvSpPr>
          <p:cNvPr id="74" name="TextovéPole 333"/>
          <p:cNvSpPr txBox="1"/>
          <p:nvPr/>
        </p:nvSpPr>
        <p:spPr>
          <a:xfrm>
            <a:off x="5943600" y="533400"/>
            <a:ext cx="3429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i="1" dirty="0" smtClean="0"/>
              <a:t>d) </a:t>
            </a:r>
            <a:r>
              <a:rPr lang="cs-CZ" sz="1400" i="1" dirty="0" err="1" smtClean="0"/>
              <a:t>Further</a:t>
            </a:r>
            <a:r>
              <a:rPr lang="cs-CZ" sz="1400" i="1" dirty="0" smtClean="0"/>
              <a:t> </a:t>
            </a:r>
            <a:r>
              <a:rPr lang="cs-CZ" sz="1400" i="1" dirty="0" err="1" smtClean="0"/>
              <a:t>processing</a:t>
            </a:r>
            <a:endParaRPr lang="cs-CZ" sz="1400" i="1" dirty="0"/>
          </a:p>
        </p:txBody>
      </p:sp>
      <p:pic>
        <p:nvPicPr>
          <p:cNvPr id="75" name="Picture 5" descr="C:\Documents and Settings\ralbovsm\Local Settings\Temporary Internet Files\Content.IE5\74KV3SIS\MCj04326140000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5486400"/>
            <a:ext cx="609600" cy="609600"/>
          </a:xfrm>
          <a:prstGeom prst="rect">
            <a:avLst/>
          </a:prstGeom>
          <a:noFill/>
        </p:spPr>
      </p:pic>
      <p:sp>
        <p:nvSpPr>
          <p:cNvPr id="76" name="Obdélník 347"/>
          <p:cNvSpPr/>
          <p:nvPr/>
        </p:nvSpPr>
        <p:spPr>
          <a:xfrm>
            <a:off x="685800" y="5562600"/>
            <a:ext cx="152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400" dirty="0" smtClean="0"/>
              <a:t>Desktop </a:t>
            </a:r>
          </a:p>
          <a:p>
            <a:r>
              <a:rPr lang="cs-CZ" sz="1400" dirty="0" smtClean="0"/>
              <a:t>software</a:t>
            </a:r>
            <a:endParaRPr lang="cs-CZ" sz="1400" dirty="0"/>
          </a:p>
        </p:txBody>
      </p:sp>
      <p:cxnSp>
        <p:nvCxnSpPr>
          <p:cNvPr id="77" name="Přímá spojovací šipka 85"/>
          <p:cNvCxnSpPr/>
          <p:nvPr/>
        </p:nvCxnSpPr>
        <p:spPr>
          <a:xfrm>
            <a:off x="1905000" y="4572000"/>
            <a:ext cx="552448" cy="1588"/>
          </a:xfrm>
          <a:prstGeom prst="straightConnector1">
            <a:avLst/>
          </a:prstGeom>
          <a:ln w="25400"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Obdélník 86"/>
          <p:cNvSpPr/>
          <p:nvPr/>
        </p:nvSpPr>
        <p:spPr>
          <a:xfrm>
            <a:off x="1371600" y="4572000"/>
            <a:ext cx="16002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1400" dirty="0" err="1" smtClean="0"/>
              <a:t>Mapping</a:t>
            </a:r>
            <a:endParaRPr lang="cs-CZ" sz="1200" dirty="0"/>
          </a:p>
        </p:txBody>
      </p:sp>
      <p:sp>
        <p:nvSpPr>
          <p:cNvPr id="79" name="Rectangle 88"/>
          <p:cNvSpPr/>
          <p:nvPr/>
        </p:nvSpPr>
        <p:spPr>
          <a:xfrm>
            <a:off x="4495800" y="990600"/>
            <a:ext cx="1219200" cy="457200"/>
          </a:xfrm>
          <a:prstGeom prst="rect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cs-CZ" sz="1400" dirty="0" smtClean="0"/>
              <a:t>Web </a:t>
            </a:r>
            <a:r>
              <a:rPr lang="cs-CZ" sz="1400" dirty="0" err="1" smtClean="0"/>
              <a:t>Service</a:t>
            </a:r>
            <a:r>
              <a:rPr lang="cs-CZ" sz="1400" dirty="0" smtClean="0"/>
              <a:t> Export</a:t>
            </a:r>
            <a:endParaRPr lang="cs-CZ" sz="1400" dirty="0"/>
          </a:p>
        </p:txBody>
      </p:sp>
      <p:cxnSp>
        <p:nvCxnSpPr>
          <p:cNvPr id="80" name="Přímá spojovací šipka 117"/>
          <p:cNvCxnSpPr/>
          <p:nvPr/>
        </p:nvCxnSpPr>
        <p:spPr>
          <a:xfrm flipV="1">
            <a:off x="4953000" y="1676400"/>
            <a:ext cx="1981200" cy="3810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1" name="Obrázek 122" descr="knowledge_base.gif"/>
          <p:cNvPicPr>
            <a:picLocks noChangeAspect="1"/>
          </p:cNvPicPr>
          <p:nvPr/>
        </p:nvPicPr>
        <p:blipFill>
          <a:blip r:embed="rId5" cstate="print">
            <a:duotone>
              <a:schemeClr val="accent4">
                <a:shade val="45000"/>
                <a:satMod val="135000"/>
              </a:schemeClr>
              <a:prstClr val="white"/>
            </a:duotone>
          </a:blip>
          <a:srcRect l="31250"/>
          <a:stretch>
            <a:fillRect/>
          </a:stretch>
        </p:blipFill>
        <p:spPr>
          <a:xfrm>
            <a:off x="6934200" y="1295400"/>
            <a:ext cx="1143000" cy="838200"/>
          </a:xfrm>
          <a:prstGeom prst="rect">
            <a:avLst/>
          </a:prstGeom>
        </p:spPr>
      </p:pic>
      <p:sp>
        <p:nvSpPr>
          <p:cNvPr id="82" name="TextovéPole 123"/>
          <p:cNvSpPr txBox="1"/>
          <p:nvPr/>
        </p:nvSpPr>
        <p:spPr>
          <a:xfrm>
            <a:off x="6880860" y="1569720"/>
            <a:ext cx="177871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XML </a:t>
            </a:r>
            <a:r>
              <a:rPr lang="cs-CZ" sz="1400" dirty="0" err="1" smtClean="0"/>
              <a:t>Database</a:t>
            </a:r>
            <a:endParaRPr lang="cs-CZ" sz="1400" dirty="0"/>
          </a:p>
        </p:txBody>
      </p:sp>
      <p:cxnSp>
        <p:nvCxnSpPr>
          <p:cNvPr id="83" name="Přímá spojovací šipka 135"/>
          <p:cNvCxnSpPr/>
          <p:nvPr/>
        </p:nvCxnSpPr>
        <p:spPr>
          <a:xfrm rot="5400000">
            <a:off x="7162800" y="2743200"/>
            <a:ext cx="2133600" cy="1588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Document"/>
          <p:cNvSpPr>
            <a:spLocks noEditPoints="1" noChangeArrowheads="1"/>
          </p:cNvSpPr>
          <p:nvPr/>
        </p:nvSpPr>
        <p:spPr bwMode="auto">
          <a:xfrm>
            <a:off x="7848600" y="2667000"/>
            <a:ext cx="685800" cy="685800"/>
          </a:xfrm>
          <a:custGeom>
            <a:avLst/>
            <a:gdLst>
              <a:gd name="T0" fmla="*/ 10757 w 21600"/>
              <a:gd name="T1" fmla="*/ 21632 h 21600"/>
              <a:gd name="T2" fmla="*/ 85 w 21600"/>
              <a:gd name="T3" fmla="*/ 10849 h 21600"/>
              <a:gd name="T4" fmla="*/ 10757 w 21600"/>
              <a:gd name="T5" fmla="*/ 81 h 21600"/>
              <a:gd name="T6" fmla="*/ 21706 w 21600"/>
              <a:gd name="T7" fmla="*/ 10652 h 21600"/>
              <a:gd name="T8" fmla="*/ 10757 w 21600"/>
              <a:gd name="T9" fmla="*/ 21632 h 21600"/>
              <a:gd name="T10" fmla="*/ 0 w 21600"/>
              <a:gd name="T11" fmla="*/ 0 h 21600"/>
              <a:gd name="T12" fmla="*/ 21600 w 21600"/>
              <a:gd name="T13" fmla="*/ 0 h 21600"/>
              <a:gd name="T14" fmla="*/ 21600 w 21600"/>
              <a:gd name="T15" fmla="*/ 21600 h 21600"/>
              <a:gd name="T16" fmla="*/ 977 w 21600"/>
              <a:gd name="T17" fmla="*/ 818 h 21600"/>
              <a:gd name="T18" fmla="*/ 20622 w 21600"/>
              <a:gd name="T19" fmla="*/ 1642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0757" y="21632"/>
                </a:moveTo>
                <a:lnTo>
                  <a:pt x="5187" y="21632"/>
                </a:lnTo>
                <a:lnTo>
                  <a:pt x="85" y="17509"/>
                </a:lnTo>
                <a:lnTo>
                  <a:pt x="85" y="10849"/>
                </a:lnTo>
                <a:lnTo>
                  <a:pt x="85" y="81"/>
                </a:lnTo>
                <a:lnTo>
                  <a:pt x="10757" y="81"/>
                </a:lnTo>
                <a:lnTo>
                  <a:pt x="21706" y="81"/>
                </a:lnTo>
                <a:lnTo>
                  <a:pt x="21706" y="10652"/>
                </a:lnTo>
                <a:lnTo>
                  <a:pt x="21706" y="21632"/>
                </a:lnTo>
                <a:lnTo>
                  <a:pt x="10757" y="21632"/>
                </a:lnTo>
                <a:close/>
              </a:path>
              <a:path w="21600" h="21600">
                <a:moveTo>
                  <a:pt x="85" y="17509"/>
                </a:moveTo>
                <a:lnTo>
                  <a:pt x="5187" y="17509"/>
                </a:lnTo>
                <a:lnTo>
                  <a:pt x="5187" y="21632"/>
                </a:lnTo>
                <a:lnTo>
                  <a:pt x="85" y="17509"/>
                </a:lnTo>
                <a:close/>
              </a:path>
            </a:pathLst>
          </a:custGeom>
          <a:solidFill>
            <a:schemeClr val="bg2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cs-CZ" sz="1200" dirty="0" err="1" smtClean="0"/>
              <a:t>Query</a:t>
            </a:r>
            <a:r>
              <a:rPr lang="cs-CZ" sz="1200" dirty="0" smtClean="0"/>
              <a:t> </a:t>
            </a:r>
          </a:p>
          <a:p>
            <a:pPr algn="ctr"/>
            <a:r>
              <a:rPr lang="cs-CZ" sz="1200" dirty="0" smtClean="0"/>
              <a:t>2</a:t>
            </a:r>
            <a:endParaRPr lang="cs-CZ" sz="1200" dirty="0"/>
          </a:p>
        </p:txBody>
      </p:sp>
      <p:sp>
        <p:nvSpPr>
          <p:cNvPr id="85" name="Document"/>
          <p:cNvSpPr>
            <a:spLocks noEditPoints="1" noChangeArrowheads="1"/>
          </p:cNvSpPr>
          <p:nvPr/>
        </p:nvSpPr>
        <p:spPr bwMode="auto">
          <a:xfrm>
            <a:off x="8382000" y="2895600"/>
            <a:ext cx="685800" cy="685800"/>
          </a:xfrm>
          <a:custGeom>
            <a:avLst/>
            <a:gdLst>
              <a:gd name="T0" fmla="*/ 10757 w 21600"/>
              <a:gd name="T1" fmla="*/ 21632 h 21600"/>
              <a:gd name="T2" fmla="*/ 85 w 21600"/>
              <a:gd name="T3" fmla="*/ 10849 h 21600"/>
              <a:gd name="T4" fmla="*/ 10757 w 21600"/>
              <a:gd name="T5" fmla="*/ 81 h 21600"/>
              <a:gd name="T6" fmla="*/ 21706 w 21600"/>
              <a:gd name="T7" fmla="*/ 10652 h 21600"/>
              <a:gd name="T8" fmla="*/ 10757 w 21600"/>
              <a:gd name="T9" fmla="*/ 21632 h 21600"/>
              <a:gd name="T10" fmla="*/ 0 w 21600"/>
              <a:gd name="T11" fmla="*/ 0 h 21600"/>
              <a:gd name="T12" fmla="*/ 21600 w 21600"/>
              <a:gd name="T13" fmla="*/ 0 h 21600"/>
              <a:gd name="T14" fmla="*/ 21600 w 21600"/>
              <a:gd name="T15" fmla="*/ 21600 h 21600"/>
              <a:gd name="T16" fmla="*/ 977 w 21600"/>
              <a:gd name="T17" fmla="*/ 818 h 21600"/>
              <a:gd name="T18" fmla="*/ 20622 w 21600"/>
              <a:gd name="T19" fmla="*/ 1642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0757" y="21632"/>
                </a:moveTo>
                <a:lnTo>
                  <a:pt x="5187" y="21632"/>
                </a:lnTo>
                <a:lnTo>
                  <a:pt x="85" y="17509"/>
                </a:lnTo>
                <a:lnTo>
                  <a:pt x="85" y="10849"/>
                </a:lnTo>
                <a:lnTo>
                  <a:pt x="85" y="81"/>
                </a:lnTo>
                <a:lnTo>
                  <a:pt x="10757" y="81"/>
                </a:lnTo>
                <a:lnTo>
                  <a:pt x="21706" y="81"/>
                </a:lnTo>
                <a:lnTo>
                  <a:pt x="21706" y="10652"/>
                </a:lnTo>
                <a:lnTo>
                  <a:pt x="21706" y="21632"/>
                </a:lnTo>
                <a:lnTo>
                  <a:pt x="10757" y="21632"/>
                </a:lnTo>
                <a:close/>
              </a:path>
              <a:path w="21600" h="21600">
                <a:moveTo>
                  <a:pt x="85" y="17509"/>
                </a:moveTo>
                <a:lnTo>
                  <a:pt x="5187" y="17509"/>
                </a:lnTo>
                <a:lnTo>
                  <a:pt x="5187" y="21632"/>
                </a:lnTo>
                <a:lnTo>
                  <a:pt x="85" y="17509"/>
                </a:lnTo>
                <a:close/>
              </a:path>
            </a:pathLst>
          </a:custGeom>
          <a:solidFill>
            <a:schemeClr val="bg2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cs-CZ" sz="1200" dirty="0" err="1" smtClean="0"/>
              <a:t>Query</a:t>
            </a:r>
            <a:r>
              <a:rPr lang="cs-CZ" sz="1200" dirty="0" smtClean="0"/>
              <a:t> </a:t>
            </a:r>
          </a:p>
          <a:p>
            <a:pPr algn="ctr"/>
            <a:r>
              <a:rPr lang="cs-CZ" sz="1200" dirty="0" smtClean="0"/>
              <a:t>1</a:t>
            </a:r>
            <a:endParaRPr lang="cs-CZ" sz="1200" dirty="0"/>
          </a:p>
        </p:txBody>
      </p:sp>
      <p:cxnSp>
        <p:nvCxnSpPr>
          <p:cNvPr id="86" name="Přímá spojovací šipka 139"/>
          <p:cNvCxnSpPr/>
          <p:nvPr/>
        </p:nvCxnSpPr>
        <p:spPr>
          <a:xfrm>
            <a:off x="8077200" y="1676400"/>
            <a:ext cx="152400" cy="1588"/>
          </a:xfrm>
          <a:prstGeom prst="straightConnector1">
            <a:avLst/>
          </a:prstGeom>
          <a:ln w="25400"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2143116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/>
              <a:t>P</a:t>
            </a:r>
            <a:r>
              <a:rPr lang="cs-CZ" dirty="0" smtClean="0"/>
              <a:t>říprava dat</a:t>
            </a:r>
            <a:endParaRPr lang="cs-CZ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4143380"/>
            <a:ext cx="8229600" cy="2339973"/>
          </a:xfrm>
        </p:spPr>
        <p:txBody>
          <a:bodyPr>
            <a:normAutofit/>
          </a:bodyPr>
          <a:lstStyle/>
          <a:p>
            <a:r>
              <a:rPr lang="cs-CZ" dirty="0" smtClean="0"/>
              <a:t>U sloupců je automaticky detekován „archetyp“ a navrženy transformační scénáře</a:t>
            </a:r>
          </a:p>
          <a:p>
            <a:r>
              <a:rPr lang="cs-CZ" dirty="0" smtClean="0"/>
              <a:t>S každým použitím systémů se databáze archetypů rozšiřuje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</TotalTime>
  <Words>759</Words>
  <Application>Microsoft Office PowerPoint</Application>
  <PresentationFormat>Předvádění na obrazovce (4:3)</PresentationFormat>
  <Paragraphs>170</Paragraphs>
  <Slides>27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28" baseType="lpstr">
      <vt:lpstr>Office Theme</vt:lpstr>
      <vt:lpstr>Doménový expert místo vzorce</vt:lpstr>
      <vt:lpstr>Prezentace aplikace PowerPoint</vt:lpstr>
      <vt:lpstr>Toto workflow nefunguje</vt:lpstr>
      <vt:lpstr>Nahraďme vzorce lidmi doménovými experty</vt:lpstr>
      <vt:lpstr>Prezentace aplikace PowerPoint</vt:lpstr>
      <vt:lpstr>Nahrazením data-minera doménovým expertem vyžaduje jiné uživatelské rozhraní</vt:lpstr>
      <vt:lpstr>Prezentace aplikace PowerPoint</vt:lpstr>
      <vt:lpstr>Prezentace aplikace PowerPoint</vt:lpstr>
      <vt:lpstr>Příprava dat</vt:lpstr>
      <vt:lpstr>Okamžité výsledky</vt:lpstr>
      <vt:lpstr>Vestavěný expertní systém</vt:lpstr>
      <vt:lpstr>Komunitní a komunikativní</vt:lpstr>
      <vt:lpstr>Následuje</vt:lpstr>
      <vt:lpstr>Vybrané publikace</vt:lpstr>
      <vt:lpstr>Mapování PMML-BKEF, preprocessing</vt:lpstr>
      <vt:lpstr>Datamining z webu - workflow</vt:lpstr>
      <vt:lpstr>Technické předpoklady</vt:lpstr>
      <vt:lpstr>Báze znalostí - BKEF</vt:lpstr>
      <vt:lpstr>Báze znalostí - BKEF</vt:lpstr>
      <vt:lpstr>Mapování DB tabulky na BKEF</vt:lpstr>
      <vt:lpstr>Mapování – určení podobnosti</vt:lpstr>
      <vt:lpstr>Mapování –  párování sloupec-metaatribut</vt:lpstr>
      <vt:lpstr>Mapování – vše pod kontrolou uživatele</vt:lpstr>
      <vt:lpstr>Mapovací komponenta</vt:lpstr>
      <vt:lpstr>Výběr preprocessingu, vygenerování zadání úlohy</vt:lpstr>
      <vt:lpstr>Praktická ukázka</vt:lpstr>
      <vt:lpstr>Dotazy?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Lidé místo algoritmů  a vzorců</dc:title>
  <dc:creator>Tomas</dc:creator>
  <cp:lastModifiedBy>Martin</cp:lastModifiedBy>
  <cp:revision>18</cp:revision>
  <dcterms:created xsi:type="dcterms:W3CDTF">2012-04-26T07:03:39Z</dcterms:created>
  <dcterms:modified xsi:type="dcterms:W3CDTF">2012-05-05T05:36:08Z</dcterms:modified>
</cp:coreProperties>
</file>