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102"/>
  </p:notesMasterIdLst>
  <p:sldIdLst>
    <p:sldId id="256" r:id="rId5"/>
    <p:sldId id="277" r:id="rId6"/>
    <p:sldId id="271" r:id="rId7"/>
    <p:sldId id="279" r:id="rId8"/>
    <p:sldId id="283" r:id="rId9"/>
    <p:sldId id="285" r:id="rId10"/>
    <p:sldId id="287" r:id="rId11"/>
    <p:sldId id="278" r:id="rId12"/>
    <p:sldId id="290" r:id="rId13"/>
    <p:sldId id="294" r:id="rId14"/>
    <p:sldId id="296" r:id="rId15"/>
    <p:sldId id="286" r:id="rId16"/>
    <p:sldId id="293" r:id="rId17"/>
    <p:sldId id="301" r:id="rId18"/>
    <p:sldId id="288" r:id="rId19"/>
    <p:sldId id="275" r:id="rId20"/>
    <p:sldId id="295" r:id="rId21"/>
    <p:sldId id="289" r:id="rId22"/>
    <p:sldId id="292" r:id="rId23"/>
    <p:sldId id="304" r:id="rId24"/>
    <p:sldId id="297" r:id="rId25"/>
    <p:sldId id="306" r:id="rId26"/>
    <p:sldId id="305" r:id="rId27"/>
    <p:sldId id="307" r:id="rId28"/>
    <p:sldId id="308" r:id="rId29"/>
    <p:sldId id="309" r:id="rId30"/>
    <p:sldId id="310" r:id="rId31"/>
    <p:sldId id="318" r:id="rId32"/>
    <p:sldId id="302" r:id="rId33"/>
    <p:sldId id="321" r:id="rId34"/>
    <p:sldId id="319" r:id="rId35"/>
    <p:sldId id="350" r:id="rId36"/>
    <p:sldId id="352" r:id="rId37"/>
    <p:sldId id="353" r:id="rId38"/>
    <p:sldId id="351" r:id="rId39"/>
    <p:sldId id="320" r:id="rId40"/>
    <p:sldId id="354" r:id="rId41"/>
    <p:sldId id="355" r:id="rId42"/>
    <p:sldId id="356" r:id="rId43"/>
    <p:sldId id="359" r:id="rId44"/>
    <p:sldId id="358" r:id="rId45"/>
    <p:sldId id="361" r:id="rId46"/>
    <p:sldId id="323" r:id="rId47"/>
    <p:sldId id="324" r:id="rId48"/>
    <p:sldId id="325" r:id="rId49"/>
    <p:sldId id="360" r:id="rId50"/>
    <p:sldId id="365" r:id="rId51"/>
    <p:sldId id="366" r:id="rId52"/>
    <p:sldId id="367" r:id="rId53"/>
    <p:sldId id="368" r:id="rId54"/>
    <p:sldId id="369" r:id="rId55"/>
    <p:sldId id="378" r:id="rId56"/>
    <p:sldId id="382" r:id="rId57"/>
    <p:sldId id="370" r:id="rId58"/>
    <p:sldId id="371" r:id="rId59"/>
    <p:sldId id="373" r:id="rId60"/>
    <p:sldId id="372" r:id="rId61"/>
    <p:sldId id="374" r:id="rId62"/>
    <p:sldId id="375" r:id="rId63"/>
    <p:sldId id="376" r:id="rId64"/>
    <p:sldId id="377" r:id="rId65"/>
    <p:sldId id="384" r:id="rId66"/>
    <p:sldId id="379" r:id="rId67"/>
    <p:sldId id="380" r:id="rId68"/>
    <p:sldId id="363" r:id="rId69"/>
    <p:sldId id="381" r:id="rId70"/>
    <p:sldId id="326" r:id="rId71"/>
    <p:sldId id="327" r:id="rId72"/>
    <p:sldId id="328" r:id="rId73"/>
    <p:sldId id="329" r:id="rId74"/>
    <p:sldId id="330" r:id="rId75"/>
    <p:sldId id="331" r:id="rId76"/>
    <p:sldId id="332" r:id="rId77"/>
    <p:sldId id="333" r:id="rId78"/>
    <p:sldId id="341" r:id="rId79"/>
    <p:sldId id="349" r:id="rId80"/>
    <p:sldId id="335" r:id="rId81"/>
    <p:sldId id="336" r:id="rId82"/>
    <p:sldId id="337" r:id="rId83"/>
    <p:sldId id="340" r:id="rId84"/>
    <p:sldId id="342" r:id="rId85"/>
    <p:sldId id="338" r:id="rId86"/>
    <p:sldId id="339" r:id="rId87"/>
    <p:sldId id="343" r:id="rId88"/>
    <p:sldId id="348" r:id="rId89"/>
    <p:sldId id="346" r:id="rId90"/>
    <p:sldId id="345" r:id="rId91"/>
    <p:sldId id="347" r:id="rId92"/>
    <p:sldId id="344" r:id="rId93"/>
    <p:sldId id="357" r:id="rId94"/>
    <p:sldId id="383" r:id="rId95"/>
    <p:sldId id="311" r:id="rId96"/>
    <p:sldId id="270" r:id="rId97"/>
    <p:sldId id="313" r:id="rId98"/>
    <p:sldId id="315" r:id="rId99"/>
    <p:sldId id="314" r:id="rId100"/>
    <p:sldId id="316" r:id="rId101"/>
  </p:sldIdLst>
  <p:sldSz cx="9144000" cy="5143500" type="screen16x9"/>
  <p:notesSz cx="6858000" cy="9144000"/>
  <p:embeddedFontLst>
    <p:embeddedFont>
      <p:font typeface="Abadi Extra Light" panose="020B0204020104020204" pitchFamily="34" charset="0"/>
      <p:regular r:id="rId103"/>
    </p:embeddedFont>
    <p:embeddedFont>
      <p:font typeface="Cambria Math" panose="02040503050406030204" pitchFamily="18" charset="0"/>
      <p:regular r:id="rId104"/>
    </p:embeddedFont>
    <p:embeddedFont>
      <p:font typeface="DengXian" panose="02010600030101010101" pitchFamily="2" charset="-122"/>
      <p:regular r:id="rId105"/>
      <p:bold r:id="rId106"/>
    </p:embeddedFont>
    <p:embeddedFont>
      <p:font typeface="Futura Std Book" panose="020B0502020204020303" pitchFamily="34" charset="0"/>
      <p:regular r:id="rId107"/>
      <p:bold r:id="rId108"/>
      <p:italic r:id="rId109"/>
      <p:boldItalic r:id="rId110"/>
    </p:embeddedFont>
    <p:embeddedFont>
      <p:font typeface="HelveticaNeueLT Std" panose="020B0604020202020204" pitchFamily="34" charset="0"/>
      <p:regular r:id="rId111"/>
      <p:bold r:id="rId112"/>
      <p:italic r:id="rId113"/>
      <p:boldItalic r:id="rId114"/>
    </p:embeddedFont>
    <p:embeddedFont>
      <p:font typeface="HelveticaNeueLT Std Lt" panose="020B0403020202020204" pitchFamily="34" charset="0"/>
      <p:regular r:id="rId115"/>
      <p:italic r:id="rId116"/>
    </p:embeddedFont>
    <p:embeddedFont>
      <p:font typeface="HelveticaNeueLT Std Med" panose="020B0604020202020204" pitchFamily="3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itle" id="{18DBDD21-6BE6-43A0-9DA2-BADC2EEEEDA6}">
          <p14:sldIdLst>
            <p14:sldId id="256"/>
          </p14:sldIdLst>
        </p14:section>
        <p14:section name="Introduction" id="{A267E59E-59CA-4339-9064-1CC97399AFF4}">
          <p14:sldIdLst>
            <p14:sldId id="277"/>
            <p14:sldId id="271"/>
            <p14:sldId id="279"/>
            <p14:sldId id="283"/>
            <p14:sldId id="285"/>
            <p14:sldId id="287"/>
          </p14:sldIdLst>
        </p14:section>
        <p14:section name="Issues with motivation" id="{C82B8103-EDA4-410B-98C1-DA87C9BF255F}">
          <p14:sldIdLst>
            <p14:sldId id="278"/>
            <p14:sldId id="290"/>
            <p14:sldId id="294"/>
            <p14:sldId id="296"/>
            <p14:sldId id="286"/>
            <p14:sldId id="293"/>
            <p14:sldId id="301"/>
            <p14:sldId id="288"/>
            <p14:sldId id="275"/>
            <p14:sldId id="295"/>
            <p14:sldId id="289"/>
          </p14:sldIdLst>
        </p14:section>
        <p14:section name="Flawed methods" id="{B3284A45-4DA7-4F0E-8961-2666958BECC4}">
          <p14:sldIdLst>
            <p14:sldId id="292"/>
            <p14:sldId id="304"/>
            <p14:sldId id="297"/>
            <p14:sldId id="306"/>
            <p14:sldId id="305"/>
            <p14:sldId id="307"/>
            <p14:sldId id="308"/>
            <p14:sldId id="309"/>
            <p14:sldId id="310"/>
            <p14:sldId id="318"/>
          </p14:sldIdLst>
        </p14:section>
        <p14:section name="Flawed evaluation" id="{ED80F423-AE97-4E83-980E-F18E2CFA2C1E}">
          <p14:sldIdLst>
            <p14:sldId id="302"/>
            <p14:sldId id="321"/>
            <p14:sldId id="319"/>
            <p14:sldId id="350"/>
            <p14:sldId id="352"/>
            <p14:sldId id="353"/>
            <p14:sldId id="351"/>
            <p14:sldId id="320"/>
            <p14:sldId id="354"/>
            <p14:sldId id="355"/>
            <p14:sldId id="356"/>
          </p14:sldIdLst>
        </p14:section>
        <p14:section name="Intermezzo" id="{ACA8D9C1-A7E5-4500-A50C-384E658CCD36}">
          <p14:sldIdLst>
            <p14:sldId id="359"/>
            <p14:sldId id="358"/>
          </p14:sldIdLst>
        </p14:section>
        <p14:section name="MAS" id="{6159C5E4-51D5-4556-AB01-F97B96937CAA}">
          <p14:sldIdLst>
            <p14:sldId id="361"/>
            <p14:sldId id="323"/>
            <p14:sldId id="324"/>
            <p14:sldId id="325"/>
          </p14:sldIdLst>
        </p14:section>
        <p14:section name="HEADD" id="{D66714D2-2E9D-4C14-BBBE-F6B1D09E7A48}">
          <p14:sldIdLst>
            <p14:sldId id="360"/>
            <p14:sldId id="365"/>
            <p14:sldId id="366"/>
            <p14:sldId id="367"/>
            <p14:sldId id="368"/>
            <p14:sldId id="369"/>
            <p14:sldId id="378"/>
            <p14:sldId id="382"/>
            <p14:sldId id="370"/>
            <p14:sldId id="371"/>
            <p14:sldId id="373"/>
            <p14:sldId id="372"/>
            <p14:sldId id="374"/>
            <p14:sldId id="375"/>
            <p14:sldId id="376"/>
            <p14:sldId id="377"/>
            <p14:sldId id="384"/>
            <p14:sldId id="379"/>
            <p14:sldId id="380"/>
          </p14:sldIdLst>
        </p14:section>
        <p14:section name="CEMA" id="{3595A922-C9A4-4F47-BDD0-67A88A53845A}">
          <p14:sldIdLst>
            <p14:sldId id="363"/>
            <p14:sldId id="381"/>
            <p14:sldId id="326"/>
            <p14:sldId id="327"/>
            <p14:sldId id="328"/>
            <p14:sldId id="329"/>
            <p14:sldId id="330"/>
            <p14:sldId id="331"/>
            <p14:sldId id="332"/>
            <p14:sldId id="333"/>
            <p14:sldId id="341"/>
            <p14:sldId id="349"/>
            <p14:sldId id="335"/>
            <p14:sldId id="336"/>
            <p14:sldId id="337"/>
            <p14:sldId id="340"/>
            <p14:sldId id="342"/>
            <p14:sldId id="338"/>
            <p14:sldId id="339"/>
            <p14:sldId id="343"/>
            <p14:sldId id="348"/>
            <p14:sldId id="346"/>
            <p14:sldId id="345"/>
            <p14:sldId id="347"/>
            <p14:sldId id="344"/>
          </p14:sldIdLst>
        </p14:section>
        <p14:section name="Outro" id="{C92291CB-293C-4B41-9307-F55D16C52DB2}">
          <p14:sldIdLst>
            <p14:sldId id="357"/>
            <p14:sldId id="383"/>
            <p14:sldId id="311"/>
            <p14:sldId id="270"/>
            <p14:sldId id="313"/>
          </p14:sldIdLst>
        </p14:section>
        <p14:section name="References" id="{9B01C230-BAED-4F59-9234-7A37AC8A855A}">
          <p14:sldIdLst>
            <p14:sldId id="315"/>
            <p14:sldId id="314"/>
            <p14:sldId id="31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576"/>
    <a:srgbClr val="EAA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D6323-7F88-45AB-BD9A-FADB6B384F1A}" v="1604" dt="2024-04-23T19:01:49.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9" autoAdjust="0"/>
    <p:restoredTop sz="94660"/>
  </p:normalViewPr>
  <p:slideViewPr>
    <p:cSldViewPr snapToGrid="0">
      <p:cViewPr varScale="1">
        <p:scale>
          <a:sx n="199" d="100"/>
          <a:sy n="199" d="100"/>
        </p:scale>
        <p:origin x="39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5.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0.fntdata"/><Relationship Id="rId16" Type="http://schemas.openxmlformats.org/officeDocument/2006/relationships/slide" Target="slides/slide12.xml"/><Relationship Id="rId107" Type="http://schemas.openxmlformats.org/officeDocument/2006/relationships/font" Target="fonts/font5.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1.fntdata"/><Relationship Id="rId118" Type="http://schemas.openxmlformats.org/officeDocument/2006/relationships/font" Target="fonts/font16.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7.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2.fntdata"/><Relationship Id="rId120" Type="http://schemas.openxmlformats.org/officeDocument/2006/relationships/font" Target="fonts/font18.fntdata"/><Relationship Id="rId125"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font" Target="fonts/font3.fntdata"/><Relationship Id="rId12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9.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int Gyevnar" userId="68117ebd-ca41-48e9-a188-9edc115aa027" providerId="ADAL" clId="{674D6323-7F88-45AB-BD9A-FADB6B384F1A}"/>
    <pc:docChg chg="undo redo custSel addSld delSld modSld sldOrd addSection modSection modShowInfo">
      <pc:chgData name="Balint Gyevnar" userId="68117ebd-ca41-48e9-a188-9edc115aa027" providerId="ADAL" clId="{674D6323-7F88-45AB-BD9A-FADB6B384F1A}" dt="2024-04-23T19:05:11.229" v="29844"/>
      <pc:docMkLst>
        <pc:docMk/>
      </pc:docMkLst>
      <pc:sldChg chg="modSp mod modTransition">
        <pc:chgData name="Balint Gyevnar" userId="68117ebd-ca41-48e9-a188-9edc115aa027" providerId="ADAL" clId="{674D6323-7F88-45AB-BD9A-FADB6B384F1A}" dt="2024-04-22T17:54:20.388" v="29314"/>
        <pc:sldMkLst>
          <pc:docMk/>
          <pc:sldMk cId="0" sldId="256"/>
        </pc:sldMkLst>
        <pc:spChg chg="mod">
          <ac:chgData name="Balint Gyevnar" userId="68117ebd-ca41-48e9-a188-9edc115aa027" providerId="ADAL" clId="{674D6323-7F88-45AB-BD9A-FADB6B384F1A}" dt="2024-03-27T20:34:11.363" v="5" actId="1076"/>
          <ac:spMkLst>
            <pc:docMk/>
            <pc:sldMk cId="0" sldId="256"/>
            <ac:spMk id="4" creationId="{BD1C4ABA-499B-4DEE-9ACF-BC244195E51C}"/>
          </ac:spMkLst>
        </pc:spChg>
        <pc:spChg chg="mod">
          <ac:chgData name="Balint Gyevnar" userId="68117ebd-ca41-48e9-a188-9edc115aa027" providerId="ADAL" clId="{674D6323-7F88-45AB-BD9A-FADB6B384F1A}" dt="2024-03-27T20:34:11.363" v="5" actId="1076"/>
          <ac:spMkLst>
            <pc:docMk/>
            <pc:sldMk cId="0" sldId="256"/>
            <ac:spMk id="7" creationId="{148E622E-4377-4548-8A16-A4789E646C51}"/>
          </ac:spMkLst>
        </pc:spChg>
        <pc:spChg chg="mod">
          <ac:chgData name="Balint Gyevnar" userId="68117ebd-ca41-48e9-a188-9edc115aa027" providerId="ADAL" clId="{674D6323-7F88-45AB-BD9A-FADB6B384F1A}" dt="2024-04-19T16:36:48.709" v="4422" actId="20577"/>
          <ac:spMkLst>
            <pc:docMk/>
            <pc:sldMk cId="0" sldId="256"/>
            <ac:spMk id="57" creationId="{00000000-0000-0000-0000-000000000000}"/>
          </ac:spMkLst>
        </pc:spChg>
        <pc:grpChg chg="mod">
          <ac:chgData name="Balint Gyevnar" userId="68117ebd-ca41-48e9-a188-9edc115aa027" providerId="ADAL" clId="{674D6323-7F88-45AB-BD9A-FADB6B384F1A}" dt="2024-03-27T20:34:11.363" v="5" actId="1076"/>
          <ac:grpSpMkLst>
            <pc:docMk/>
            <pc:sldMk cId="0" sldId="256"/>
            <ac:grpSpMk id="2" creationId="{EB775145-03B9-DEBA-974F-1523E187B89E}"/>
          </ac:grpSpMkLst>
        </pc:grpChg>
        <pc:picChg chg="mod">
          <ac:chgData name="Balint Gyevnar" userId="68117ebd-ca41-48e9-a188-9edc115aa027" providerId="ADAL" clId="{674D6323-7F88-45AB-BD9A-FADB6B384F1A}" dt="2024-03-27T20:34:11.363" v="5" actId="1076"/>
          <ac:picMkLst>
            <pc:docMk/>
            <pc:sldMk cId="0" sldId="256"/>
            <ac:picMk id="8" creationId="{952CDCAE-0A75-5BD1-BF1F-A7B849FA0A9E}"/>
          </ac:picMkLst>
        </pc:picChg>
        <pc:picChg chg="mod">
          <ac:chgData name="Balint Gyevnar" userId="68117ebd-ca41-48e9-a188-9edc115aa027" providerId="ADAL" clId="{674D6323-7F88-45AB-BD9A-FADB6B384F1A}" dt="2024-03-27T20:34:11.363" v="5" actId="1076"/>
          <ac:picMkLst>
            <pc:docMk/>
            <pc:sldMk cId="0" sldId="256"/>
            <ac:picMk id="9" creationId="{947235BA-A8B7-957F-BC23-263BC317037B}"/>
          </ac:picMkLst>
        </pc:picChg>
        <pc:picChg chg="mod">
          <ac:chgData name="Balint Gyevnar" userId="68117ebd-ca41-48e9-a188-9edc115aa027" providerId="ADAL" clId="{674D6323-7F88-45AB-BD9A-FADB6B384F1A}" dt="2024-03-27T20:34:11.363" v="5" actId="1076"/>
          <ac:picMkLst>
            <pc:docMk/>
            <pc:sldMk cId="0" sldId="256"/>
            <ac:picMk id="10" creationId="{4192E58A-8ED8-0E63-8436-6BF84DE80D7E}"/>
          </ac:picMkLst>
        </pc:picChg>
      </pc:sldChg>
      <pc:sldChg chg="add del">
        <pc:chgData name="Balint Gyevnar" userId="68117ebd-ca41-48e9-a188-9edc115aa027" providerId="ADAL" clId="{674D6323-7F88-45AB-BD9A-FADB6B384F1A}" dt="2024-04-20T16:08:48.114" v="9598"/>
        <pc:sldMkLst>
          <pc:docMk/>
          <pc:sldMk cId="0" sldId="269"/>
        </pc:sldMkLst>
      </pc:sldChg>
      <pc:sldChg chg="modSp mod">
        <pc:chgData name="Balint Gyevnar" userId="68117ebd-ca41-48e9-a188-9edc115aa027" providerId="ADAL" clId="{674D6323-7F88-45AB-BD9A-FADB6B384F1A}" dt="2024-04-21T19:56:04.361" v="29312" actId="207"/>
        <pc:sldMkLst>
          <pc:docMk/>
          <pc:sldMk cId="3390694471" sldId="270"/>
        </pc:sldMkLst>
        <pc:spChg chg="mod">
          <ac:chgData name="Balint Gyevnar" userId="68117ebd-ca41-48e9-a188-9edc115aa027" providerId="ADAL" clId="{674D6323-7F88-45AB-BD9A-FADB6B384F1A}" dt="2024-04-21T19:56:04.361" v="29312" actId="207"/>
          <ac:spMkLst>
            <pc:docMk/>
            <pc:sldMk cId="3390694471" sldId="270"/>
            <ac:spMk id="16" creationId="{C6B0E44C-1A1C-69F7-E8F5-866B6928B259}"/>
          </ac:spMkLst>
        </pc:spChg>
        <pc:spChg chg="mod">
          <ac:chgData name="Balint Gyevnar" userId="68117ebd-ca41-48e9-a188-9edc115aa027" providerId="ADAL" clId="{674D6323-7F88-45AB-BD9A-FADB6B384F1A}" dt="2024-04-21T19:56:02.986" v="29311" actId="207"/>
          <ac:spMkLst>
            <pc:docMk/>
            <pc:sldMk cId="3390694471" sldId="270"/>
            <ac:spMk id="65" creationId="{00000000-0000-0000-0000-000000000000}"/>
          </ac:spMkLst>
        </pc:spChg>
      </pc:sldChg>
      <pc:sldChg chg="addSp delSp modSp mod modTransition">
        <pc:chgData name="Balint Gyevnar" userId="68117ebd-ca41-48e9-a188-9edc115aa027" providerId="ADAL" clId="{674D6323-7F88-45AB-BD9A-FADB6B384F1A}" dt="2024-04-22T17:54:20.388" v="29314"/>
        <pc:sldMkLst>
          <pc:docMk/>
          <pc:sldMk cId="1805383355" sldId="271"/>
        </pc:sldMkLst>
        <pc:spChg chg="mod">
          <ac:chgData name="Balint Gyevnar" userId="68117ebd-ca41-48e9-a188-9edc115aa027" providerId="ADAL" clId="{674D6323-7F88-45AB-BD9A-FADB6B384F1A}" dt="2024-04-19T16:31:20.081" v="3717" actId="20577"/>
          <ac:spMkLst>
            <pc:docMk/>
            <pc:sldMk cId="1805383355" sldId="271"/>
            <ac:spMk id="2" creationId="{65390B0C-28A0-0050-8415-527DC293D9B7}"/>
          </ac:spMkLst>
        </pc:spChg>
        <pc:spChg chg="add mod">
          <ac:chgData name="Balint Gyevnar" userId="68117ebd-ca41-48e9-a188-9edc115aa027" providerId="ADAL" clId="{674D6323-7F88-45AB-BD9A-FADB6B384F1A}" dt="2024-04-21T12:10:42.058" v="15503"/>
          <ac:spMkLst>
            <pc:docMk/>
            <pc:sldMk cId="1805383355" sldId="271"/>
            <ac:spMk id="3" creationId="{8AB86CF5-C076-8E4B-919E-82ECD5956D21}"/>
          </ac:spMkLst>
        </pc:spChg>
        <pc:spChg chg="mod">
          <ac:chgData name="Balint Gyevnar" userId="68117ebd-ca41-48e9-a188-9edc115aa027" providerId="ADAL" clId="{674D6323-7F88-45AB-BD9A-FADB6B384F1A}" dt="2024-04-07T16:16:26.526" v="2188" actId="179"/>
          <ac:spMkLst>
            <pc:docMk/>
            <pc:sldMk cId="1805383355" sldId="271"/>
            <ac:spMk id="5" creationId="{87F11BD7-2581-1BD0-6057-EF2D3CD13539}"/>
          </ac:spMkLst>
        </pc:spChg>
        <pc:spChg chg="mod">
          <ac:chgData name="Balint Gyevnar" userId="68117ebd-ca41-48e9-a188-9edc115aa027" providerId="ADAL" clId="{674D6323-7F88-45AB-BD9A-FADB6B384F1A}" dt="2024-04-07T16:16:31.336" v="2189" actId="179"/>
          <ac:spMkLst>
            <pc:docMk/>
            <pc:sldMk cId="1805383355" sldId="271"/>
            <ac:spMk id="6" creationId="{ADA13DCE-A81D-B5B3-7773-ACD9E32380BC}"/>
          </ac:spMkLst>
        </pc:spChg>
        <pc:spChg chg="mod">
          <ac:chgData name="Balint Gyevnar" userId="68117ebd-ca41-48e9-a188-9edc115aa027" providerId="ADAL" clId="{674D6323-7F88-45AB-BD9A-FADB6B384F1A}" dt="2024-04-19T16:30:33.602" v="3664" actId="20577"/>
          <ac:spMkLst>
            <pc:docMk/>
            <pc:sldMk cId="1805383355" sldId="271"/>
            <ac:spMk id="7" creationId="{924A0CBA-D3D6-B0BB-1B1E-FDA9D905A5D9}"/>
          </ac:spMkLst>
        </pc:spChg>
        <pc:spChg chg="mod">
          <ac:chgData name="Balint Gyevnar" userId="68117ebd-ca41-48e9-a188-9edc115aa027" providerId="ADAL" clId="{674D6323-7F88-45AB-BD9A-FADB6B384F1A}" dt="2024-04-07T16:16:38.679" v="2191" actId="179"/>
          <ac:spMkLst>
            <pc:docMk/>
            <pc:sldMk cId="1805383355" sldId="271"/>
            <ac:spMk id="8" creationId="{F5E7B949-F7C2-5D55-86C2-6AD0B31D2047}"/>
          </ac:spMkLst>
        </pc:spChg>
        <pc:spChg chg="del mod">
          <ac:chgData name="Balint Gyevnar" userId="68117ebd-ca41-48e9-a188-9edc115aa027" providerId="ADAL" clId="{674D6323-7F88-45AB-BD9A-FADB6B384F1A}" dt="2024-04-21T12:10:41.878" v="15502" actId="478"/>
          <ac:spMkLst>
            <pc:docMk/>
            <pc:sldMk cId="1805383355" sldId="271"/>
            <ac:spMk id="9" creationId="{DE871060-56CD-2294-2E9A-0FE512591AA0}"/>
          </ac:spMkLst>
        </pc:spChg>
        <pc:picChg chg="del">
          <ac:chgData name="Balint Gyevnar" userId="68117ebd-ca41-48e9-a188-9edc115aa027" providerId="ADAL" clId="{674D6323-7F88-45AB-BD9A-FADB6B384F1A}" dt="2024-04-20T15:02:57.052" v="6707" actId="478"/>
          <ac:picMkLst>
            <pc:docMk/>
            <pc:sldMk cId="1805383355" sldId="271"/>
            <ac:picMk id="13" creationId="{AD4C26CB-7802-6D1B-D6DD-CCB4F02E474E}"/>
          </ac:picMkLst>
        </pc:picChg>
      </pc:sldChg>
      <pc:sldChg chg="del">
        <pc:chgData name="Balint Gyevnar" userId="68117ebd-ca41-48e9-a188-9edc115aa027" providerId="ADAL" clId="{674D6323-7F88-45AB-BD9A-FADB6B384F1A}" dt="2024-03-27T21:09:22.641" v="391" actId="47"/>
        <pc:sldMkLst>
          <pc:docMk/>
          <pc:sldMk cId="2998913688" sldId="272"/>
        </pc:sldMkLst>
      </pc:sldChg>
      <pc:sldChg chg="modSp add del mod">
        <pc:chgData name="Balint Gyevnar" userId="68117ebd-ca41-48e9-a188-9edc115aa027" providerId="ADAL" clId="{674D6323-7F88-45AB-BD9A-FADB6B384F1A}" dt="2024-04-20T16:08:48.114" v="9598"/>
        <pc:sldMkLst>
          <pc:docMk/>
          <pc:sldMk cId="3263988635" sldId="272"/>
        </pc:sldMkLst>
        <pc:spChg chg="mod">
          <ac:chgData name="Balint Gyevnar" userId="68117ebd-ca41-48e9-a188-9edc115aa027" providerId="ADAL" clId="{674D6323-7F88-45AB-BD9A-FADB6B384F1A}" dt="2024-04-20T16:08:48.114" v="9598"/>
          <ac:spMkLst>
            <pc:docMk/>
            <pc:sldMk cId="3263988635" sldId="272"/>
            <ac:spMk id="4" creationId="{F86393CC-49CB-7CA2-92ED-F7099F1B5345}"/>
          </ac:spMkLst>
        </pc:spChg>
      </pc:sldChg>
      <pc:sldChg chg="modSp add del mod">
        <pc:chgData name="Balint Gyevnar" userId="68117ebd-ca41-48e9-a188-9edc115aa027" providerId="ADAL" clId="{674D6323-7F88-45AB-BD9A-FADB6B384F1A}" dt="2024-04-20T16:08:48.114" v="9598"/>
        <pc:sldMkLst>
          <pc:docMk/>
          <pc:sldMk cId="196975948" sldId="273"/>
        </pc:sldMkLst>
        <pc:spChg chg="mod">
          <ac:chgData name="Balint Gyevnar" userId="68117ebd-ca41-48e9-a188-9edc115aa027" providerId="ADAL" clId="{674D6323-7F88-45AB-BD9A-FADB6B384F1A}" dt="2024-04-20T16:08:48.114" v="9598"/>
          <ac:spMkLst>
            <pc:docMk/>
            <pc:sldMk cId="196975948" sldId="273"/>
            <ac:spMk id="4" creationId="{478BE7AB-BEBF-3FC8-3BC9-B0A35E5A17F2}"/>
          </ac:spMkLst>
        </pc:spChg>
      </pc:sldChg>
      <pc:sldChg chg="modSp add del mod">
        <pc:chgData name="Balint Gyevnar" userId="68117ebd-ca41-48e9-a188-9edc115aa027" providerId="ADAL" clId="{674D6323-7F88-45AB-BD9A-FADB6B384F1A}" dt="2024-04-20T16:08:48.114" v="9598"/>
        <pc:sldMkLst>
          <pc:docMk/>
          <pc:sldMk cId="1311416912" sldId="274"/>
        </pc:sldMkLst>
        <pc:spChg chg="mod">
          <ac:chgData name="Balint Gyevnar" userId="68117ebd-ca41-48e9-a188-9edc115aa027" providerId="ADAL" clId="{674D6323-7F88-45AB-BD9A-FADB6B384F1A}" dt="2024-04-20T16:08:48.114" v="9598"/>
          <ac:spMkLst>
            <pc:docMk/>
            <pc:sldMk cId="1311416912" sldId="274"/>
            <ac:spMk id="4" creationId="{0CCEE807-E3FE-79AA-0383-5E0539BEB463}"/>
          </ac:spMkLst>
        </pc:spChg>
      </pc:sldChg>
      <pc:sldChg chg="del">
        <pc:chgData name="Balint Gyevnar" userId="68117ebd-ca41-48e9-a188-9edc115aa027" providerId="ADAL" clId="{674D6323-7F88-45AB-BD9A-FADB6B384F1A}" dt="2024-04-20T15:59:54.766" v="9161" actId="47"/>
        <pc:sldMkLst>
          <pc:docMk/>
          <pc:sldMk cId="3723727400" sldId="274"/>
        </pc:sldMkLst>
      </pc:sldChg>
      <pc:sldChg chg="addSp modSp mod ord modTransition modAnim">
        <pc:chgData name="Balint Gyevnar" userId="68117ebd-ca41-48e9-a188-9edc115aa027" providerId="ADAL" clId="{674D6323-7F88-45AB-BD9A-FADB6B384F1A}" dt="2024-04-22T17:54:20.388" v="29314"/>
        <pc:sldMkLst>
          <pc:docMk/>
          <pc:sldMk cId="2192250521" sldId="275"/>
        </pc:sldMkLst>
        <pc:spChg chg="mod">
          <ac:chgData name="Balint Gyevnar" userId="68117ebd-ca41-48e9-a188-9edc115aa027" providerId="ADAL" clId="{674D6323-7F88-45AB-BD9A-FADB6B384F1A}" dt="2024-04-07T16:15:25.759" v="2174" actId="179"/>
          <ac:spMkLst>
            <pc:docMk/>
            <pc:sldMk cId="2192250521" sldId="275"/>
            <ac:spMk id="3" creationId="{4FC00982-5889-2639-7035-7A96215449FA}"/>
          </ac:spMkLst>
        </pc:spChg>
        <pc:spChg chg="add mod">
          <ac:chgData name="Balint Gyevnar" userId="68117ebd-ca41-48e9-a188-9edc115aa027" providerId="ADAL" clId="{674D6323-7F88-45AB-BD9A-FADB6B384F1A}" dt="2024-04-19T16:47:45.169" v="4592" actId="2711"/>
          <ac:spMkLst>
            <pc:docMk/>
            <pc:sldMk cId="2192250521" sldId="275"/>
            <ac:spMk id="5" creationId="{EC2818A6-C950-BA04-7DF4-815B912F61BD}"/>
          </ac:spMkLst>
        </pc:spChg>
      </pc:sldChg>
      <pc:sldChg chg="modSp add del mod">
        <pc:chgData name="Balint Gyevnar" userId="68117ebd-ca41-48e9-a188-9edc115aa027" providerId="ADAL" clId="{674D6323-7F88-45AB-BD9A-FADB6B384F1A}" dt="2024-04-20T16:08:48.114" v="9598"/>
        <pc:sldMkLst>
          <pc:docMk/>
          <pc:sldMk cId="1374984914" sldId="276"/>
        </pc:sldMkLst>
        <pc:spChg chg="mod">
          <ac:chgData name="Balint Gyevnar" userId="68117ebd-ca41-48e9-a188-9edc115aa027" providerId="ADAL" clId="{674D6323-7F88-45AB-BD9A-FADB6B384F1A}" dt="2024-04-20T16:08:48.114" v="9598"/>
          <ac:spMkLst>
            <pc:docMk/>
            <pc:sldMk cId="1374984914" sldId="276"/>
            <ac:spMk id="4" creationId="{5FD96F18-16C1-47D9-7C9C-E07F4A408C46}"/>
          </ac:spMkLst>
        </pc:spChg>
      </pc:sldChg>
      <pc:sldChg chg="ord modTransition">
        <pc:chgData name="Balint Gyevnar" userId="68117ebd-ca41-48e9-a188-9edc115aa027" providerId="ADAL" clId="{674D6323-7F88-45AB-BD9A-FADB6B384F1A}" dt="2024-04-22T17:54:20.388" v="29314"/>
        <pc:sldMkLst>
          <pc:docMk/>
          <pc:sldMk cId="2758512825" sldId="277"/>
        </pc:sldMkLst>
      </pc:sldChg>
      <pc:sldChg chg="modSp ord modTransition">
        <pc:chgData name="Balint Gyevnar" userId="68117ebd-ca41-48e9-a188-9edc115aa027" providerId="ADAL" clId="{674D6323-7F88-45AB-BD9A-FADB6B384F1A}" dt="2024-04-22T17:54:20.388" v="29314"/>
        <pc:sldMkLst>
          <pc:docMk/>
          <pc:sldMk cId="2251313493" sldId="278"/>
        </pc:sldMkLst>
        <pc:spChg chg="mod">
          <ac:chgData name="Balint Gyevnar" userId="68117ebd-ca41-48e9-a188-9edc115aa027" providerId="ADAL" clId="{674D6323-7F88-45AB-BD9A-FADB6B384F1A}" dt="2024-04-19T16:46:43.928" v="4583" actId="207"/>
          <ac:spMkLst>
            <pc:docMk/>
            <pc:sldMk cId="2251313493" sldId="278"/>
            <ac:spMk id="3" creationId="{76851FD2-16D8-87C9-BC73-91E40ED3D82C}"/>
          </ac:spMkLst>
        </pc:spChg>
      </pc:sldChg>
      <pc:sldChg chg="addSp delSp modSp mod modTransition">
        <pc:chgData name="Balint Gyevnar" userId="68117ebd-ca41-48e9-a188-9edc115aa027" providerId="ADAL" clId="{674D6323-7F88-45AB-BD9A-FADB6B384F1A}" dt="2024-04-22T17:54:20.388" v="29314"/>
        <pc:sldMkLst>
          <pc:docMk/>
          <pc:sldMk cId="3494128446" sldId="279"/>
        </pc:sldMkLst>
        <pc:spChg chg="mod">
          <ac:chgData name="Balint Gyevnar" userId="68117ebd-ca41-48e9-a188-9edc115aa027" providerId="ADAL" clId="{674D6323-7F88-45AB-BD9A-FADB6B384F1A}" dt="2024-04-19T16:31:23.375" v="3722" actId="20577"/>
          <ac:spMkLst>
            <pc:docMk/>
            <pc:sldMk cId="3494128446" sldId="279"/>
            <ac:spMk id="2" creationId="{65390B0C-28A0-0050-8415-527DC293D9B7}"/>
          </ac:spMkLst>
        </pc:spChg>
        <pc:spChg chg="add mod">
          <ac:chgData name="Balint Gyevnar" userId="68117ebd-ca41-48e9-a188-9edc115aa027" providerId="ADAL" clId="{674D6323-7F88-45AB-BD9A-FADB6B384F1A}" dt="2024-04-21T12:10:38.208" v="15501" actId="207"/>
          <ac:spMkLst>
            <pc:docMk/>
            <pc:sldMk cId="3494128446" sldId="279"/>
            <ac:spMk id="3" creationId="{019E68E8-B58E-51E3-810B-598BEBEDE571}"/>
          </ac:spMkLst>
        </pc:spChg>
        <pc:spChg chg="mod">
          <ac:chgData name="Balint Gyevnar" userId="68117ebd-ca41-48e9-a188-9edc115aa027" providerId="ADAL" clId="{674D6323-7F88-45AB-BD9A-FADB6B384F1A}" dt="2024-04-20T15:03:41.303" v="6716" actId="14100"/>
          <ac:spMkLst>
            <pc:docMk/>
            <pc:sldMk cId="3494128446" sldId="279"/>
            <ac:spMk id="5" creationId="{87F11BD7-2581-1BD0-6057-EF2D3CD13539}"/>
          </ac:spMkLst>
        </pc:spChg>
        <pc:spChg chg="mod">
          <ac:chgData name="Balint Gyevnar" userId="68117ebd-ca41-48e9-a188-9edc115aa027" providerId="ADAL" clId="{674D6323-7F88-45AB-BD9A-FADB6B384F1A}" dt="2024-04-07T16:16:06.543" v="2183" actId="179"/>
          <ac:spMkLst>
            <pc:docMk/>
            <pc:sldMk cId="3494128446" sldId="279"/>
            <ac:spMk id="6" creationId="{ADA13DCE-A81D-B5B3-7773-ACD9E32380BC}"/>
          </ac:spMkLst>
        </pc:spChg>
        <pc:spChg chg="mod">
          <ac:chgData name="Balint Gyevnar" userId="68117ebd-ca41-48e9-a188-9edc115aa027" providerId="ADAL" clId="{674D6323-7F88-45AB-BD9A-FADB6B384F1A}" dt="2024-04-19T16:30:38.147" v="3680" actId="20577"/>
          <ac:spMkLst>
            <pc:docMk/>
            <pc:sldMk cId="3494128446" sldId="279"/>
            <ac:spMk id="7" creationId="{924A0CBA-D3D6-B0BB-1B1E-FDA9D905A5D9}"/>
          </ac:spMkLst>
        </pc:spChg>
        <pc:spChg chg="del mod">
          <ac:chgData name="Balint Gyevnar" userId="68117ebd-ca41-48e9-a188-9edc115aa027" providerId="ADAL" clId="{674D6323-7F88-45AB-BD9A-FADB6B384F1A}" dt="2024-04-21T12:09:38.598" v="15492" actId="478"/>
          <ac:spMkLst>
            <pc:docMk/>
            <pc:sldMk cId="3494128446" sldId="279"/>
            <ac:spMk id="9" creationId="{DE871060-56CD-2294-2E9A-0FE512591AA0}"/>
          </ac:spMkLst>
        </pc:spChg>
        <pc:spChg chg="mod">
          <ac:chgData name="Balint Gyevnar" userId="68117ebd-ca41-48e9-a188-9edc115aa027" providerId="ADAL" clId="{674D6323-7F88-45AB-BD9A-FADB6B384F1A}" dt="2024-04-07T16:16:20.994" v="2187" actId="179"/>
          <ac:spMkLst>
            <pc:docMk/>
            <pc:sldMk cId="3494128446" sldId="279"/>
            <ac:spMk id="14" creationId="{BA5914CF-4359-4017-7887-FFF690CD29AD}"/>
          </ac:spMkLst>
        </pc:spChg>
        <pc:picChg chg="del">
          <ac:chgData name="Balint Gyevnar" userId="68117ebd-ca41-48e9-a188-9edc115aa027" providerId="ADAL" clId="{674D6323-7F88-45AB-BD9A-FADB6B384F1A}" dt="2024-04-20T15:02:58.179" v="6708" actId="478"/>
          <ac:picMkLst>
            <pc:docMk/>
            <pc:sldMk cId="3494128446" sldId="279"/>
            <ac:picMk id="3" creationId="{0BD7D5E0-5D63-78D7-6106-47298D709C33}"/>
          </ac:picMkLst>
        </pc:picChg>
        <pc:picChg chg="add mod">
          <ac:chgData name="Balint Gyevnar" userId="68117ebd-ca41-48e9-a188-9edc115aa027" providerId="ADAL" clId="{674D6323-7F88-45AB-BD9A-FADB6B384F1A}" dt="2024-04-20T15:03:52.793" v="6717" actId="1076"/>
          <ac:picMkLst>
            <pc:docMk/>
            <pc:sldMk cId="3494128446" sldId="279"/>
            <ac:picMk id="10" creationId="{958F7C2C-7927-712F-60C4-6EC445319D5D}"/>
          </ac:picMkLst>
        </pc:picChg>
      </pc:sldChg>
      <pc:sldChg chg="del mod modShow">
        <pc:chgData name="Balint Gyevnar" userId="68117ebd-ca41-48e9-a188-9edc115aa027" providerId="ADAL" clId="{674D6323-7F88-45AB-BD9A-FADB6B384F1A}" dt="2024-04-21T13:58:41.296" v="19580" actId="47"/>
        <pc:sldMkLst>
          <pc:docMk/>
          <pc:sldMk cId="511295693" sldId="280"/>
        </pc:sldMkLst>
      </pc:sldChg>
      <pc:sldChg chg="modSp add del mod">
        <pc:chgData name="Balint Gyevnar" userId="68117ebd-ca41-48e9-a188-9edc115aa027" providerId="ADAL" clId="{674D6323-7F88-45AB-BD9A-FADB6B384F1A}" dt="2024-04-20T16:08:48.114" v="9598"/>
        <pc:sldMkLst>
          <pc:docMk/>
          <pc:sldMk cId="1739161837" sldId="281"/>
        </pc:sldMkLst>
        <pc:spChg chg="mod">
          <ac:chgData name="Balint Gyevnar" userId="68117ebd-ca41-48e9-a188-9edc115aa027" providerId="ADAL" clId="{674D6323-7F88-45AB-BD9A-FADB6B384F1A}" dt="2024-04-20T16:08:48.114" v="9598"/>
          <ac:spMkLst>
            <pc:docMk/>
            <pc:sldMk cId="1739161837" sldId="281"/>
            <ac:spMk id="4" creationId="{6DBEB153-48CC-A37F-E170-2EE8C596F2AB}"/>
          </ac:spMkLst>
        </pc:spChg>
      </pc:sldChg>
      <pc:sldChg chg="modSp del mod">
        <pc:chgData name="Balint Gyevnar" userId="68117ebd-ca41-48e9-a188-9edc115aa027" providerId="ADAL" clId="{674D6323-7F88-45AB-BD9A-FADB6B384F1A}" dt="2024-04-20T16:02:04.135" v="9193" actId="47"/>
        <pc:sldMkLst>
          <pc:docMk/>
          <pc:sldMk cId="3323657610" sldId="281"/>
        </pc:sldMkLst>
        <pc:spChg chg="mod">
          <ac:chgData name="Balint Gyevnar" userId="68117ebd-ca41-48e9-a188-9edc115aa027" providerId="ADAL" clId="{674D6323-7F88-45AB-BD9A-FADB6B384F1A}" dt="2024-04-20T16:01:43.169" v="9189" actId="207"/>
          <ac:spMkLst>
            <pc:docMk/>
            <pc:sldMk cId="3323657610" sldId="281"/>
            <ac:spMk id="3" creationId="{76851FD2-16D8-87C9-BC73-91E40ED3D82C}"/>
          </ac:spMkLst>
        </pc:spChg>
      </pc:sldChg>
      <pc:sldChg chg="modSp add del mod">
        <pc:chgData name="Balint Gyevnar" userId="68117ebd-ca41-48e9-a188-9edc115aa027" providerId="ADAL" clId="{674D6323-7F88-45AB-BD9A-FADB6B384F1A}" dt="2024-04-20T16:08:48.114" v="9598"/>
        <pc:sldMkLst>
          <pc:docMk/>
          <pc:sldMk cId="2207469483" sldId="282"/>
        </pc:sldMkLst>
        <pc:spChg chg="mod">
          <ac:chgData name="Balint Gyevnar" userId="68117ebd-ca41-48e9-a188-9edc115aa027" providerId="ADAL" clId="{674D6323-7F88-45AB-BD9A-FADB6B384F1A}" dt="2024-04-20T16:08:48.114" v="9598"/>
          <ac:spMkLst>
            <pc:docMk/>
            <pc:sldMk cId="2207469483" sldId="282"/>
            <ac:spMk id="4" creationId="{F009CA92-C5F9-5C65-61ED-04C8528D8FD6}"/>
          </ac:spMkLst>
        </pc:spChg>
      </pc:sldChg>
      <pc:sldChg chg="modSp mod modTransition modAnim">
        <pc:chgData name="Balint Gyevnar" userId="68117ebd-ca41-48e9-a188-9edc115aa027" providerId="ADAL" clId="{674D6323-7F88-45AB-BD9A-FADB6B384F1A}" dt="2024-04-22T17:54:20.388" v="29314"/>
        <pc:sldMkLst>
          <pc:docMk/>
          <pc:sldMk cId="1128383388" sldId="283"/>
        </pc:sldMkLst>
        <pc:spChg chg="mod">
          <ac:chgData name="Balint Gyevnar" userId="68117ebd-ca41-48e9-a188-9edc115aa027" providerId="ADAL" clId="{674D6323-7F88-45AB-BD9A-FADB6B384F1A}" dt="2024-04-19T16:31:30.684" v="3728" actId="20577"/>
          <ac:spMkLst>
            <pc:docMk/>
            <pc:sldMk cId="1128383388" sldId="283"/>
            <ac:spMk id="2" creationId="{65390B0C-28A0-0050-8415-527DC293D9B7}"/>
          </ac:spMkLst>
        </pc:spChg>
        <pc:spChg chg="mod">
          <ac:chgData name="Balint Gyevnar" userId="68117ebd-ca41-48e9-a188-9edc115aa027" providerId="ADAL" clId="{674D6323-7F88-45AB-BD9A-FADB6B384F1A}" dt="2024-04-07T12:56:29.404" v="991" actId="20577"/>
          <ac:spMkLst>
            <pc:docMk/>
            <pc:sldMk cId="1128383388" sldId="283"/>
            <ac:spMk id="12" creationId="{4DFCDC79-0819-FF3D-9231-DB3E6794D9A5}"/>
          </ac:spMkLst>
        </pc:spChg>
      </pc:sldChg>
      <pc:sldChg chg="modSp add del mod">
        <pc:chgData name="Balint Gyevnar" userId="68117ebd-ca41-48e9-a188-9edc115aa027" providerId="ADAL" clId="{674D6323-7F88-45AB-BD9A-FADB6B384F1A}" dt="2024-04-20T16:08:48.114" v="9598"/>
        <pc:sldMkLst>
          <pc:docMk/>
          <pc:sldMk cId="3754400980" sldId="284"/>
        </pc:sldMkLst>
        <pc:spChg chg="mod">
          <ac:chgData name="Balint Gyevnar" userId="68117ebd-ca41-48e9-a188-9edc115aa027" providerId="ADAL" clId="{674D6323-7F88-45AB-BD9A-FADB6B384F1A}" dt="2024-04-20T16:08:48.114" v="9598"/>
          <ac:spMkLst>
            <pc:docMk/>
            <pc:sldMk cId="3754400980" sldId="284"/>
            <ac:spMk id="4" creationId="{43357359-C207-48AA-5F71-7045ACA06D5C}"/>
          </ac:spMkLst>
        </pc:spChg>
      </pc:sldChg>
      <pc:sldChg chg="modSp mod modTransition modAnim">
        <pc:chgData name="Balint Gyevnar" userId="68117ebd-ca41-48e9-a188-9edc115aa027" providerId="ADAL" clId="{674D6323-7F88-45AB-BD9A-FADB6B384F1A}" dt="2024-04-22T17:54:20.388" v="29314"/>
        <pc:sldMkLst>
          <pc:docMk/>
          <pc:sldMk cId="3158195570" sldId="285"/>
        </pc:sldMkLst>
        <pc:spChg chg="mod">
          <ac:chgData name="Balint Gyevnar" userId="68117ebd-ca41-48e9-a188-9edc115aa027" providerId="ADAL" clId="{674D6323-7F88-45AB-BD9A-FADB6B384F1A}" dt="2024-04-19T17:08:26.745" v="4739" actId="20577"/>
          <ac:spMkLst>
            <pc:docMk/>
            <pc:sldMk cId="3158195570" sldId="285"/>
            <ac:spMk id="2" creationId="{303E9E08-7479-BC4A-F370-C3EF4E4FB7D6}"/>
          </ac:spMkLst>
        </pc:spChg>
        <pc:spChg chg="mod">
          <ac:chgData name="Balint Gyevnar" userId="68117ebd-ca41-48e9-a188-9edc115aa027" providerId="ADAL" clId="{674D6323-7F88-45AB-BD9A-FADB6B384F1A}" dt="2024-04-07T16:17:05.617" v="2192" actId="2711"/>
          <ac:spMkLst>
            <pc:docMk/>
            <pc:sldMk cId="3158195570" sldId="285"/>
            <ac:spMk id="3" creationId="{70A8AC0F-86F0-5A78-4D67-53BFBCFA58B6}"/>
          </ac:spMkLst>
        </pc:spChg>
        <pc:spChg chg="mod">
          <ac:chgData name="Balint Gyevnar" userId="68117ebd-ca41-48e9-a188-9edc115aa027" providerId="ADAL" clId="{674D6323-7F88-45AB-BD9A-FADB6B384F1A}" dt="2024-04-07T16:17:05.617" v="2192" actId="2711"/>
          <ac:spMkLst>
            <pc:docMk/>
            <pc:sldMk cId="3158195570" sldId="285"/>
            <ac:spMk id="7" creationId="{690A4215-9A2D-F6EC-8263-0E17ACFCE057}"/>
          </ac:spMkLst>
        </pc:spChg>
        <pc:spChg chg="mod">
          <ac:chgData name="Balint Gyevnar" userId="68117ebd-ca41-48e9-a188-9edc115aa027" providerId="ADAL" clId="{674D6323-7F88-45AB-BD9A-FADB6B384F1A}" dt="2024-04-07T16:17:05.617" v="2192" actId="2711"/>
          <ac:spMkLst>
            <pc:docMk/>
            <pc:sldMk cId="3158195570" sldId="285"/>
            <ac:spMk id="10" creationId="{3616819A-0D37-FE09-8862-289A777783F3}"/>
          </ac:spMkLst>
        </pc:spChg>
        <pc:spChg chg="mod">
          <ac:chgData name="Balint Gyevnar" userId="68117ebd-ca41-48e9-a188-9edc115aa027" providerId="ADAL" clId="{674D6323-7F88-45AB-BD9A-FADB6B384F1A}" dt="2024-04-07T16:17:05.617" v="2192" actId="2711"/>
          <ac:spMkLst>
            <pc:docMk/>
            <pc:sldMk cId="3158195570" sldId="285"/>
            <ac:spMk id="16" creationId="{E21B0824-D1B9-DB8E-9E20-B7B4B9FC3C7D}"/>
          </ac:spMkLst>
        </pc:spChg>
        <pc:spChg chg="mod">
          <ac:chgData name="Balint Gyevnar" userId="68117ebd-ca41-48e9-a188-9edc115aa027" providerId="ADAL" clId="{674D6323-7F88-45AB-BD9A-FADB6B384F1A}" dt="2024-04-07T16:17:05.617" v="2192" actId="2711"/>
          <ac:spMkLst>
            <pc:docMk/>
            <pc:sldMk cId="3158195570" sldId="285"/>
            <ac:spMk id="17" creationId="{0AB963C2-20A5-4CBF-C129-A5FB3139309E}"/>
          </ac:spMkLst>
        </pc:spChg>
        <pc:spChg chg="mod">
          <ac:chgData name="Balint Gyevnar" userId="68117ebd-ca41-48e9-a188-9edc115aa027" providerId="ADAL" clId="{674D6323-7F88-45AB-BD9A-FADB6B384F1A}" dt="2024-04-07T16:17:05.617" v="2192" actId="2711"/>
          <ac:spMkLst>
            <pc:docMk/>
            <pc:sldMk cId="3158195570" sldId="285"/>
            <ac:spMk id="18" creationId="{F652E3F1-3CC1-72C8-A468-C41F0D5C5BAA}"/>
          </ac:spMkLst>
        </pc:spChg>
        <pc:spChg chg="mod">
          <ac:chgData name="Balint Gyevnar" userId="68117ebd-ca41-48e9-a188-9edc115aa027" providerId="ADAL" clId="{674D6323-7F88-45AB-BD9A-FADB6B384F1A}" dt="2024-04-07T16:17:05.617" v="2192" actId="2711"/>
          <ac:spMkLst>
            <pc:docMk/>
            <pc:sldMk cId="3158195570" sldId="285"/>
            <ac:spMk id="19" creationId="{702180BD-5C81-5581-91F6-FBB96375F153}"/>
          </ac:spMkLst>
        </pc:spChg>
        <pc:spChg chg="mod">
          <ac:chgData name="Balint Gyevnar" userId="68117ebd-ca41-48e9-a188-9edc115aa027" providerId="ADAL" clId="{674D6323-7F88-45AB-BD9A-FADB6B384F1A}" dt="2024-04-07T16:17:05.617" v="2192" actId="2711"/>
          <ac:spMkLst>
            <pc:docMk/>
            <pc:sldMk cId="3158195570" sldId="285"/>
            <ac:spMk id="20" creationId="{E7BC604A-F46B-8AA8-8CFB-AABA9911B74F}"/>
          </ac:spMkLst>
        </pc:spChg>
        <pc:picChg chg="mod">
          <ac:chgData name="Balint Gyevnar" userId="68117ebd-ca41-48e9-a188-9edc115aa027" providerId="ADAL" clId="{674D6323-7F88-45AB-BD9A-FADB6B384F1A}" dt="2024-04-07T16:17:05.617" v="2192" actId="2711"/>
          <ac:picMkLst>
            <pc:docMk/>
            <pc:sldMk cId="3158195570" sldId="285"/>
            <ac:picMk id="6" creationId="{F1A3B932-7BE4-612E-7A6C-5C8F4D7DB9A9}"/>
          </ac:picMkLst>
        </pc:picChg>
        <pc:picChg chg="mod">
          <ac:chgData name="Balint Gyevnar" userId="68117ebd-ca41-48e9-a188-9edc115aa027" providerId="ADAL" clId="{674D6323-7F88-45AB-BD9A-FADB6B384F1A}" dt="2024-04-07T16:17:05.617" v="2192" actId="2711"/>
          <ac:picMkLst>
            <pc:docMk/>
            <pc:sldMk cId="3158195570" sldId="285"/>
            <ac:picMk id="9" creationId="{12027D53-F69B-D096-F228-796D9C5A0961}"/>
          </ac:picMkLst>
        </pc:picChg>
        <pc:picChg chg="mod">
          <ac:chgData name="Balint Gyevnar" userId="68117ebd-ca41-48e9-a188-9edc115aa027" providerId="ADAL" clId="{674D6323-7F88-45AB-BD9A-FADB6B384F1A}" dt="2024-04-07T16:17:05.617" v="2192" actId="2711"/>
          <ac:picMkLst>
            <pc:docMk/>
            <pc:sldMk cId="3158195570" sldId="285"/>
            <ac:picMk id="12" creationId="{292EE8F6-35FF-D468-CC9A-ABAD9206BED0}"/>
          </ac:picMkLst>
        </pc:picChg>
      </pc:sldChg>
      <pc:sldChg chg="addSp delSp modSp new mod modTransition modAnim">
        <pc:chgData name="Balint Gyevnar" userId="68117ebd-ca41-48e9-a188-9edc115aa027" providerId="ADAL" clId="{674D6323-7F88-45AB-BD9A-FADB6B384F1A}" dt="2024-04-23T17:25:05.666" v="29359"/>
        <pc:sldMkLst>
          <pc:docMk/>
          <pc:sldMk cId="156844860" sldId="286"/>
        </pc:sldMkLst>
        <pc:spChg chg="mod">
          <ac:chgData name="Balint Gyevnar" userId="68117ebd-ca41-48e9-a188-9edc115aa027" providerId="ADAL" clId="{674D6323-7F88-45AB-BD9A-FADB6B384F1A}" dt="2024-04-07T15:39:00.612" v="1273" actId="20577"/>
          <ac:spMkLst>
            <pc:docMk/>
            <pc:sldMk cId="156844860" sldId="286"/>
            <ac:spMk id="2" creationId="{ED28318E-EA7F-4E45-4FD7-F35045D8B2D6}"/>
          </ac:spMkLst>
        </pc:spChg>
        <pc:spChg chg="mod">
          <ac:chgData name="Balint Gyevnar" userId="68117ebd-ca41-48e9-a188-9edc115aa027" providerId="ADAL" clId="{674D6323-7F88-45AB-BD9A-FADB6B384F1A}" dt="2024-03-27T21:07:32.698" v="374" actId="20577"/>
          <ac:spMkLst>
            <pc:docMk/>
            <pc:sldMk cId="156844860" sldId="286"/>
            <ac:spMk id="3" creationId="{D88C517F-30D3-D412-4573-54F64519B6FD}"/>
          </ac:spMkLst>
        </pc:spChg>
        <pc:spChg chg="mod">
          <ac:chgData name="Balint Gyevnar" userId="68117ebd-ca41-48e9-a188-9edc115aa027" providerId="ADAL" clId="{674D6323-7F88-45AB-BD9A-FADB6B384F1A}" dt="2024-03-27T20:54:23.282" v="228" actId="27636"/>
          <ac:spMkLst>
            <pc:docMk/>
            <pc:sldMk cId="156844860" sldId="286"/>
            <ac:spMk id="4" creationId="{A3004CFE-AA3F-F7B8-D6A8-6A8915B27092}"/>
          </ac:spMkLst>
        </pc:spChg>
        <pc:spChg chg="add mod">
          <ac:chgData name="Balint Gyevnar" userId="68117ebd-ca41-48e9-a188-9edc115aa027" providerId="ADAL" clId="{674D6323-7F88-45AB-BD9A-FADB6B384F1A}" dt="2024-04-19T16:45:33.494" v="4582" actId="2711"/>
          <ac:spMkLst>
            <pc:docMk/>
            <pc:sldMk cId="156844860" sldId="286"/>
            <ac:spMk id="5" creationId="{7F3F322E-430F-90EE-DECC-962475BC6DE2}"/>
          </ac:spMkLst>
        </pc:spChg>
        <pc:spChg chg="mod">
          <ac:chgData name="Balint Gyevnar" userId="68117ebd-ca41-48e9-a188-9edc115aa027" providerId="ADAL" clId="{674D6323-7F88-45AB-BD9A-FADB6B384F1A}" dt="2024-04-07T15:52:17.458" v="1663"/>
          <ac:spMkLst>
            <pc:docMk/>
            <pc:sldMk cId="156844860" sldId="286"/>
            <ac:spMk id="8" creationId="{74CCA81D-EBA5-DBE4-B186-51162F8C0D9F}"/>
          </ac:spMkLst>
        </pc:spChg>
        <pc:spChg chg="mod">
          <ac:chgData name="Balint Gyevnar" userId="68117ebd-ca41-48e9-a188-9edc115aa027" providerId="ADAL" clId="{674D6323-7F88-45AB-BD9A-FADB6B384F1A}" dt="2024-04-07T15:52:27.740" v="1664"/>
          <ac:spMkLst>
            <pc:docMk/>
            <pc:sldMk cId="156844860" sldId="286"/>
            <ac:spMk id="18" creationId="{9F03DD4F-17D4-6E0B-DD60-5AE664F18D3B}"/>
          </ac:spMkLst>
        </pc:spChg>
        <pc:spChg chg="mod">
          <ac:chgData name="Balint Gyevnar" userId="68117ebd-ca41-48e9-a188-9edc115aa027" providerId="ADAL" clId="{674D6323-7F88-45AB-BD9A-FADB6B384F1A}" dt="2024-04-19T16:41:58.101" v="4438" actId="20577"/>
          <ac:spMkLst>
            <pc:docMk/>
            <pc:sldMk cId="156844860" sldId="286"/>
            <ac:spMk id="34" creationId="{ED19103F-118A-4136-BEA4-8A93B35E6A32}"/>
          </ac:spMkLst>
        </pc:spChg>
        <pc:cxnChg chg="del">
          <ac:chgData name="Balint Gyevnar" userId="68117ebd-ca41-48e9-a188-9edc115aa027" providerId="ADAL" clId="{674D6323-7F88-45AB-BD9A-FADB6B384F1A}" dt="2024-04-19T16:42:35.045" v="4439" actId="478"/>
          <ac:cxnSpMkLst>
            <pc:docMk/>
            <pc:sldMk cId="156844860" sldId="286"/>
            <ac:cxnSpMk id="36" creationId="{61468004-D465-67F1-61E6-2B6F838B9E10}"/>
          </ac:cxnSpMkLst>
        </pc:cxnChg>
      </pc:sldChg>
      <pc:sldChg chg="addSp delSp modSp new mod modTransition">
        <pc:chgData name="Balint Gyevnar" userId="68117ebd-ca41-48e9-a188-9edc115aa027" providerId="ADAL" clId="{674D6323-7F88-45AB-BD9A-FADB6B384F1A}" dt="2024-04-22T17:54:20.388" v="29314"/>
        <pc:sldMkLst>
          <pc:docMk/>
          <pc:sldMk cId="2786737234" sldId="287"/>
        </pc:sldMkLst>
        <pc:spChg chg="mod">
          <ac:chgData name="Balint Gyevnar" userId="68117ebd-ca41-48e9-a188-9edc115aa027" providerId="ADAL" clId="{674D6323-7F88-45AB-BD9A-FADB6B384F1A}" dt="2024-03-27T21:13:24.226" v="480" actId="20577"/>
          <ac:spMkLst>
            <pc:docMk/>
            <pc:sldMk cId="2786737234" sldId="287"/>
            <ac:spMk id="2" creationId="{FA40DBC2-9DC9-B065-11E9-24732FC14DEF}"/>
          </ac:spMkLst>
        </pc:spChg>
        <pc:spChg chg="del mod">
          <ac:chgData name="Balint Gyevnar" userId="68117ebd-ca41-48e9-a188-9edc115aa027" providerId="ADAL" clId="{674D6323-7F88-45AB-BD9A-FADB6B384F1A}" dt="2024-03-27T21:50:41.130" v="880" actId="478"/>
          <ac:spMkLst>
            <pc:docMk/>
            <pc:sldMk cId="2786737234" sldId="287"/>
            <ac:spMk id="3" creationId="{9B605E1F-994C-4EBB-0D21-FC4E18A7DC32}"/>
          </ac:spMkLst>
        </pc:spChg>
        <pc:spChg chg="mod">
          <ac:chgData name="Balint Gyevnar" userId="68117ebd-ca41-48e9-a188-9edc115aa027" providerId="ADAL" clId="{674D6323-7F88-45AB-BD9A-FADB6B384F1A}" dt="2024-03-27T21:45:47.643" v="744" actId="27636"/>
          <ac:spMkLst>
            <pc:docMk/>
            <pc:sldMk cId="2786737234" sldId="287"/>
            <ac:spMk id="4" creationId="{2D7FE439-1D8E-52B8-6623-4E98EE03FEF3}"/>
          </ac:spMkLst>
        </pc:spChg>
        <pc:spChg chg="add mod">
          <ac:chgData name="Balint Gyevnar" userId="68117ebd-ca41-48e9-a188-9edc115aa027" providerId="ADAL" clId="{674D6323-7F88-45AB-BD9A-FADB6B384F1A}" dt="2024-03-27T21:50:57.325" v="883" actId="1076"/>
          <ac:spMkLst>
            <pc:docMk/>
            <pc:sldMk cId="2786737234" sldId="287"/>
            <ac:spMk id="5" creationId="{2E5DFB2D-7F2C-18F5-54F5-83868F1A9490}"/>
          </ac:spMkLst>
        </pc:spChg>
        <pc:spChg chg="add mod">
          <ac:chgData name="Balint Gyevnar" userId="68117ebd-ca41-48e9-a188-9edc115aa027" providerId="ADAL" clId="{674D6323-7F88-45AB-BD9A-FADB6B384F1A}" dt="2024-03-27T21:51:01.263" v="884" actId="1076"/>
          <ac:spMkLst>
            <pc:docMk/>
            <pc:sldMk cId="2786737234" sldId="287"/>
            <ac:spMk id="6" creationId="{0F3879D3-920E-5320-7DF9-9581DE35A668}"/>
          </ac:spMkLst>
        </pc:spChg>
        <pc:spChg chg="add mod">
          <ac:chgData name="Balint Gyevnar" userId="68117ebd-ca41-48e9-a188-9edc115aa027" providerId="ADAL" clId="{674D6323-7F88-45AB-BD9A-FADB6B384F1A}" dt="2024-03-27T21:53:00.001" v="888" actId="14100"/>
          <ac:spMkLst>
            <pc:docMk/>
            <pc:sldMk cId="2786737234" sldId="287"/>
            <ac:spMk id="7" creationId="{CEF8818D-F126-CC84-7190-314DD4E1E9FA}"/>
          </ac:spMkLst>
        </pc:spChg>
        <pc:spChg chg="add mod">
          <ac:chgData name="Balint Gyevnar" userId="68117ebd-ca41-48e9-a188-9edc115aa027" providerId="ADAL" clId="{674D6323-7F88-45AB-BD9A-FADB6B384F1A}" dt="2024-04-07T13:01:01.878" v="992" actId="1076"/>
          <ac:spMkLst>
            <pc:docMk/>
            <pc:sldMk cId="2786737234" sldId="287"/>
            <ac:spMk id="8" creationId="{816EE9D4-DB69-95C5-C529-40E58482186F}"/>
          </ac:spMkLst>
        </pc:spChg>
        <pc:spChg chg="add mod">
          <ac:chgData name="Balint Gyevnar" userId="68117ebd-ca41-48e9-a188-9edc115aa027" providerId="ADAL" clId="{674D6323-7F88-45AB-BD9A-FADB6B384F1A}" dt="2024-03-27T21:52:49.879" v="886" actId="1076"/>
          <ac:spMkLst>
            <pc:docMk/>
            <pc:sldMk cId="2786737234" sldId="287"/>
            <ac:spMk id="9" creationId="{A7725B12-55EE-913E-87D0-B7BC5B2A0F1C}"/>
          </ac:spMkLst>
        </pc:spChg>
        <pc:spChg chg="add mod">
          <ac:chgData name="Balint Gyevnar" userId="68117ebd-ca41-48e9-a188-9edc115aa027" providerId="ADAL" clId="{674D6323-7F88-45AB-BD9A-FADB6B384F1A}" dt="2024-03-27T21:52:49.879" v="886" actId="1076"/>
          <ac:spMkLst>
            <pc:docMk/>
            <pc:sldMk cId="2786737234" sldId="287"/>
            <ac:spMk id="10" creationId="{7FE6FFC9-788E-EFE3-5699-E27D752D1AAC}"/>
          </ac:spMkLst>
        </pc:spChg>
        <pc:spChg chg="add mod">
          <ac:chgData name="Balint Gyevnar" userId="68117ebd-ca41-48e9-a188-9edc115aa027" providerId="ADAL" clId="{674D6323-7F88-45AB-BD9A-FADB6B384F1A}" dt="2024-03-27T21:52:49.879" v="886" actId="1076"/>
          <ac:spMkLst>
            <pc:docMk/>
            <pc:sldMk cId="2786737234" sldId="287"/>
            <ac:spMk id="11" creationId="{371633F9-27A5-441B-83A3-079272786958}"/>
          </ac:spMkLst>
        </pc:spChg>
        <pc:spChg chg="add mod">
          <ac:chgData name="Balint Gyevnar" userId="68117ebd-ca41-48e9-a188-9edc115aa027" providerId="ADAL" clId="{674D6323-7F88-45AB-BD9A-FADB6B384F1A}" dt="2024-03-27T21:52:49.879" v="886" actId="1076"/>
          <ac:spMkLst>
            <pc:docMk/>
            <pc:sldMk cId="2786737234" sldId="287"/>
            <ac:spMk id="12" creationId="{EB08E82E-95C4-F173-F932-890BD21CDF87}"/>
          </ac:spMkLst>
        </pc:spChg>
        <pc:spChg chg="add mod">
          <ac:chgData name="Balint Gyevnar" userId="68117ebd-ca41-48e9-a188-9edc115aa027" providerId="ADAL" clId="{674D6323-7F88-45AB-BD9A-FADB6B384F1A}" dt="2024-03-27T21:52:49.879" v="886" actId="1076"/>
          <ac:spMkLst>
            <pc:docMk/>
            <pc:sldMk cId="2786737234" sldId="287"/>
            <ac:spMk id="13" creationId="{A6FAFD61-8C2B-BDB7-0771-F3864AF000A3}"/>
          </ac:spMkLst>
        </pc:spChg>
        <pc:spChg chg="add del mod">
          <ac:chgData name="Balint Gyevnar" userId="68117ebd-ca41-48e9-a188-9edc115aa027" providerId="ADAL" clId="{674D6323-7F88-45AB-BD9A-FADB6B384F1A}" dt="2024-03-27T21:50:43.493" v="881" actId="478"/>
          <ac:spMkLst>
            <pc:docMk/>
            <pc:sldMk cId="2786737234" sldId="287"/>
            <ac:spMk id="15" creationId="{7F70BF63-DDE5-288D-331B-ECF8B5E86B54}"/>
          </ac:spMkLst>
        </pc:spChg>
        <pc:spChg chg="add mod">
          <ac:chgData name="Balint Gyevnar" userId="68117ebd-ca41-48e9-a188-9edc115aa027" providerId="ADAL" clId="{674D6323-7F88-45AB-BD9A-FADB6B384F1A}" dt="2024-03-27T21:54:07.554" v="928" actId="14100"/>
          <ac:spMkLst>
            <pc:docMk/>
            <pc:sldMk cId="2786737234" sldId="287"/>
            <ac:spMk id="16" creationId="{E969940F-16FB-FB9B-A284-65EE769E9027}"/>
          </ac:spMkLst>
        </pc:spChg>
        <pc:spChg chg="add mod">
          <ac:chgData name="Balint Gyevnar" userId="68117ebd-ca41-48e9-a188-9edc115aa027" providerId="ADAL" clId="{674D6323-7F88-45AB-BD9A-FADB6B384F1A}" dt="2024-03-27T21:54:09.767" v="929" actId="1076"/>
          <ac:spMkLst>
            <pc:docMk/>
            <pc:sldMk cId="2786737234" sldId="287"/>
            <ac:spMk id="17" creationId="{0FB57BBE-4287-6151-A762-9BD07B95F0AB}"/>
          </ac:spMkLst>
        </pc:spChg>
        <pc:spChg chg="mod">
          <ac:chgData name="Balint Gyevnar" userId="68117ebd-ca41-48e9-a188-9edc115aa027" providerId="ADAL" clId="{674D6323-7F88-45AB-BD9A-FADB6B384F1A}" dt="2024-04-21T13:24:20.575" v="18411" actId="20577"/>
          <ac:spMkLst>
            <pc:docMk/>
            <pc:sldMk cId="2786737234" sldId="287"/>
            <ac:spMk id="23" creationId="{CF6C3F69-9224-9B71-3CDA-48608A9FFC8E}"/>
          </ac:spMkLst>
        </pc:spChg>
      </pc:sldChg>
      <pc:sldChg chg="modSp mod ord modTransition modAnim">
        <pc:chgData name="Balint Gyevnar" userId="68117ebd-ca41-48e9-a188-9edc115aa027" providerId="ADAL" clId="{674D6323-7F88-45AB-BD9A-FADB6B384F1A}" dt="2024-04-23T18:06:39.037" v="29427" actId="20577"/>
        <pc:sldMkLst>
          <pc:docMk/>
          <pc:sldMk cId="3082117467" sldId="288"/>
        </pc:sldMkLst>
        <pc:spChg chg="mod">
          <ac:chgData name="Balint Gyevnar" userId="68117ebd-ca41-48e9-a188-9edc115aa027" providerId="ADAL" clId="{674D6323-7F88-45AB-BD9A-FADB6B384F1A}" dt="2024-04-07T15:39:06.586" v="1296" actId="20577"/>
          <ac:spMkLst>
            <pc:docMk/>
            <pc:sldMk cId="3082117467" sldId="288"/>
            <ac:spMk id="2" creationId="{ED28318E-EA7F-4E45-4FD7-F35045D8B2D6}"/>
          </ac:spMkLst>
        </pc:spChg>
        <pc:spChg chg="mod">
          <ac:chgData name="Balint Gyevnar" userId="68117ebd-ca41-48e9-a188-9edc115aa027" providerId="ADAL" clId="{674D6323-7F88-45AB-BD9A-FADB6B384F1A}" dt="2024-04-19T16:47:39.967" v="4591" actId="2711"/>
          <ac:spMkLst>
            <pc:docMk/>
            <pc:sldMk cId="3082117467" sldId="288"/>
            <ac:spMk id="6" creationId="{E3752F6D-9692-3340-6381-5F0482C6CD83}"/>
          </ac:spMkLst>
        </pc:spChg>
        <pc:spChg chg="mod ord">
          <ac:chgData name="Balint Gyevnar" userId="68117ebd-ca41-48e9-a188-9edc115aa027" providerId="ADAL" clId="{674D6323-7F88-45AB-BD9A-FADB6B384F1A}" dt="2024-04-23T18:06:29.230" v="29420" actId="1076"/>
          <ac:spMkLst>
            <pc:docMk/>
            <pc:sldMk cId="3082117467" sldId="288"/>
            <ac:spMk id="9" creationId="{9EC2FB3C-E76E-DCE1-6367-4A4CC8767DB8}"/>
          </ac:spMkLst>
        </pc:spChg>
        <pc:spChg chg="mod">
          <ac:chgData name="Balint Gyevnar" userId="68117ebd-ca41-48e9-a188-9edc115aa027" providerId="ADAL" clId="{674D6323-7F88-45AB-BD9A-FADB6B384F1A}" dt="2024-04-23T18:06:39.037" v="29427" actId="20577"/>
          <ac:spMkLst>
            <pc:docMk/>
            <pc:sldMk cId="3082117467" sldId="288"/>
            <ac:spMk id="11" creationId="{9705AF27-9F5C-5ADB-E448-AB085BF99743}"/>
          </ac:spMkLst>
        </pc:spChg>
        <pc:spChg chg="mod">
          <ac:chgData name="Balint Gyevnar" userId="68117ebd-ca41-48e9-a188-9edc115aa027" providerId="ADAL" clId="{674D6323-7F88-45AB-BD9A-FADB6B384F1A}" dt="2024-04-07T15:59:01.656" v="1852" actId="207"/>
          <ac:spMkLst>
            <pc:docMk/>
            <pc:sldMk cId="3082117467" sldId="288"/>
            <ac:spMk id="12" creationId="{7E5514B4-54B8-F42C-6DE4-1D7A595A5683}"/>
          </ac:spMkLst>
        </pc:spChg>
        <pc:spChg chg="mod">
          <ac:chgData name="Balint Gyevnar" userId="68117ebd-ca41-48e9-a188-9edc115aa027" providerId="ADAL" clId="{674D6323-7F88-45AB-BD9A-FADB6B384F1A}" dt="2024-04-19T16:47:01.857" v="4588" actId="20577"/>
          <ac:spMkLst>
            <pc:docMk/>
            <pc:sldMk cId="3082117467" sldId="288"/>
            <ac:spMk id="25" creationId="{94718CAC-6262-24CB-2218-6AFE99175668}"/>
          </ac:spMkLst>
        </pc:spChg>
        <pc:cxnChg chg="mod">
          <ac:chgData name="Balint Gyevnar" userId="68117ebd-ca41-48e9-a188-9edc115aa027" providerId="ADAL" clId="{674D6323-7F88-45AB-BD9A-FADB6B384F1A}" dt="2024-04-23T18:06:29.230" v="29420" actId="1076"/>
          <ac:cxnSpMkLst>
            <pc:docMk/>
            <pc:sldMk cId="3082117467" sldId="288"/>
            <ac:cxnSpMk id="17" creationId="{66834D30-A295-9F57-AE2E-4139B479A7F0}"/>
          </ac:cxnSpMkLst>
        </pc:cxnChg>
        <pc:cxnChg chg="mod">
          <ac:chgData name="Balint Gyevnar" userId="68117ebd-ca41-48e9-a188-9edc115aa027" providerId="ADAL" clId="{674D6323-7F88-45AB-BD9A-FADB6B384F1A}" dt="2024-04-19T16:47:01.857" v="4588" actId="20577"/>
          <ac:cxnSpMkLst>
            <pc:docMk/>
            <pc:sldMk cId="3082117467" sldId="288"/>
            <ac:cxnSpMk id="30" creationId="{4CC111EF-C866-E60B-0EED-74C8689C8993}"/>
          </ac:cxnSpMkLst>
        </pc:cxnChg>
      </pc:sldChg>
      <pc:sldChg chg="modSp mod ord modTransition modAnim">
        <pc:chgData name="Balint Gyevnar" userId="68117ebd-ca41-48e9-a188-9edc115aa027" providerId="ADAL" clId="{674D6323-7F88-45AB-BD9A-FADB6B384F1A}" dt="2024-04-23T18:16:02.037" v="29450"/>
        <pc:sldMkLst>
          <pc:docMk/>
          <pc:sldMk cId="3884501913" sldId="289"/>
        </pc:sldMkLst>
        <pc:spChg chg="mod">
          <ac:chgData name="Balint Gyevnar" userId="68117ebd-ca41-48e9-a188-9edc115aa027" providerId="ADAL" clId="{674D6323-7F88-45AB-BD9A-FADB6B384F1A}" dt="2024-04-07T16:13:20.620" v="2151" actId="20577"/>
          <ac:spMkLst>
            <pc:docMk/>
            <pc:sldMk cId="3884501913" sldId="289"/>
            <ac:spMk id="2" creationId="{EAD22031-8658-8DFA-77EA-0149BEA8A5E7}"/>
          </ac:spMkLst>
        </pc:spChg>
        <pc:spChg chg="mod">
          <ac:chgData name="Balint Gyevnar" userId="68117ebd-ca41-48e9-a188-9edc115aa027" providerId="ADAL" clId="{674D6323-7F88-45AB-BD9A-FADB6B384F1A}" dt="2024-04-07T16:08:24.115" v="1891" actId="14100"/>
          <ac:spMkLst>
            <pc:docMk/>
            <pc:sldMk cId="3884501913" sldId="289"/>
            <ac:spMk id="3" creationId="{71A7F7FB-E836-6A4A-3B65-7B089839F786}"/>
          </ac:spMkLst>
        </pc:spChg>
        <pc:spChg chg="mod">
          <ac:chgData name="Balint Gyevnar" userId="68117ebd-ca41-48e9-a188-9edc115aa027" providerId="ADAL" clId="{674D6323-7F88-45AB-BD9A-FADB6B384F1A}" dt="2024-04-19T16:53:10.235" v="4652" actId="2711"/>
          <ac:spMkLst>
            <pc:docMk/>
            <pc:sldMk cId="3884501913" sldId="289"/>
            <ac:spMk id="6" creationId="{E6D42A35-EB08-17B3-1D1E-212BC520703B}"/>
          </ac:spMkLst>
        </pc:spChg>
      </pc:sldChg>
      <pc:sldChg chg="modSp mod modTransition modAnim">
        <pc:chgData name="Balint Gyevnar" userId="68117ebd-ca41-48e9-a188-9edc115aa027" providerId="ADAL" clId="{674D6323-7F88-45AB-BD9A-FADB6B384F1A}" dt="2024-04-22T17:54:20.388" v="29314"/>
        <pc:sldMkLst>
          <pc:docMk/>
          <pc:sldMk cId="1342781281" sldId="290"/>
        </pc:sldMkLst>
        <pc:spChg chg="mod">
          <ac:chgData name="Balint Gyevnar" userId="68117ebd-ca41-48e9-a188-9edc115aa027" providerId="ADAL" clId="{674D6323-7F88-45AB-BD9A-FADB6B384F1A}" dt="2024-04-07T16:15:37.203" v="2176" actId="179"/>
          <ac:spMkLst>
            <pc:docMk/>
            <pc:sldMk cId="1342781281" sldId="290"/>
            <ac:spMk id="6" creationId="{78C1833F-9821-F216-D5B5-36774F104AA8}"/>
          </ac:spMkLst>
        </pc:spChg>
        <pc:spChg chg="mod">
          <ac:chgData name="Balint Gyevnar" userId="68117ebd-ca41-48e9-a188-9edc115aa027" providerId="ADAL" clId="{674D6323-7F88-45AB-BD9A-FADB6B384F1A}" dt="2024-04-07T16:15:40.065" v="2177" actId="179"/>
          <ac:spMkLst>
            <pc:docMk/>
            <pc:sldMk cId="1342781281" sldId="290"/>
            <ac:spMk id="9" creationId="{CB476954-ADB4-876D-C5E7-3E6A2DD9DB16}"/>
          </ac:spMkLst>
        </pc:spChg>
        <pc:spChg chg="mod">
          <ac:chgData name="Balint Gyevnar" userId="68117ebd-ca41-48e9-a188-9edc115aa027" providerId="ADAL" clId="{674D6323-7F88-45AB-BD9A-FADB6B384F1A}" dt="2024-04-07T16:15:42.762" v="2178" actId="179"/>
          <ac:spMkLst>
            <pc:docMk/>
            <pc:sldMk cId="1342781281" sldId="290"/>
            <ac:spMk id="10" creationId="{78C38213-CB72-B683-645A-E94785742127}"/>
          </ac:spMkLst>
        </pc:spChg>
        <pc:picChg chg="mod">
          <ac:chgData name="Balint Gyevnar" userId="68117ebd-ca41-48e9-a188-9edc115aa027" providerId="ADAL" clId="{674D6323-7F88-45AB-BD9A-FADB6B384F1A}" dt="2024-04-07T16:15:45.160" v="2179" actId="1076"/>
          <ac:picMkLst>
            <pc:docMk/>
            <pc:sldMk cId="1342781281" sldId="290"/>
            <ac:picMk id="12" creationId="{45A64B87-CE54-5DD3-3979-04831843EFCC}"/>
          </ac:picMkLst>
        </pc:picChg>
      </pc:sldChg>
      <pc:sldChg chg="modSp add del mod">
        <pc:chgData name="Balint Gyevnar" userId="68117ebd-ca41-48e9-a188-9edc115aa027" providerId="ADAL" clId="{674D6323-7F88-45AB-BD9A-FADB6B384F1A}" dt="2024-04-20T16:08:48.114" v="9598"/>
        <pc:sldMkLst>
          <pc:docMk/>
          <pc:sldMk cId="3940817404" sldId="291"/>
        </pc:sldMkLst>
        <pc:spChg chg="mod">
          <ac:chgData name="Balint Gyevnar" userId="68117ebd-ca41-48e9-a188-9edc115aa027" providerId="ADAL" clId="{674D6323-7F88-45AB-BD9A-FADB6B384F1A}" dt="2024-04-20T16:08:48.114" v="9598"/>
          <ac:spMkLst>
            <pc:docMk/>
            <pc:sldMk cId="3940817404" sldId="291"/>
            <ac:spMk id="4" creationId="{58F4888E-A237-D279-AAD5-65431E2153B0}"/>
          </ac:spMkLst>
        </pc:spChg>
      </pc:sldChg>
      <pc:sldChg chg="modSp del mod ord">
        <pc:chgData name="Balint Gyevnar" userId="68117ebd-ca41-48e9-a188-9edc115aa027" providerId="ADAL" clId="{674D6323-7F88-45AB-BD9A-FADB6B384F1A}" dt="2024-04-07T17:18:21.262" v="3574" actId="47"/>
        <pc:sldMkLst>
          <pc:docMk/>
          <pc:sldMk cId="3944092981" sldId="291"/>
        </pc:sldMkLst>
        <pc:spChg chg="mod">
          <ac:chgData name="Balint Gyevnar" userId="68117ebd-ca41-48e9-a188-9edc115aa027" providerId="ADAL" clId="{674D6323-7F88-45AB-BD9A-FADB6B384F1A}" dt="2024-04-07T17:18:04.649" v="3570" actId="20577"/>
          <ac:spMkLst>
            <pc:docMk/>
            <pc:sldMk cId="3944092981" sldId="291"/>
            <ac:spMk id="3" creationId="{76851FD2-16D8-87C9-BC73-91E40ED3D82C}"/>
          </ac:spMkLst>
        </pc:spChg>
      </pc:sldChg>
      <pc:sldChg chg="modSp mod ord modTransition modAnim">
        <pc:chgData name="Balint Gyevnar" userId="68117ebd-ca41-48e9-a188-9edc115aa027" providerId="ADAL" clId="{674D6323-7F88-45AB-BD9A-FADB6B384F1A}" dt="2024-04-22T17:54:20.388" v="29314"/>
        <pc:sldMkLst>
          <pc:docMk/>
          <pc:sldMk cId="1562728893" sldId="292"/>
        </pc:sldMkLst>
        <pc:spChg chg="mod">
          <ac:chgData name="Balint Gyevnar" userId="68117ebd-ca41-48e9-a188-9edc115aa027" providerId="ADAL" clId="{674D6323-7F88-45AB-BD9A-FADB6B384F1A}" dt="2024-04-20T14:36:32.019" v="5937" actId="179"/>
          <ac:spMkLst>
            <pc:docMk/>
            <pc:sldMk cId="1562728893" sldId="292"/>
            <ac:spMk id="3" creationId="{76851FD2-16D8-87C9-BC73-91E40ED3D82C}"/>
          </ac:spMkLst>
        </pc:spChg>
      </pc:sldChg>
      <pc:sldChg chg="addSp delSp modSp mod ord modTransition">
        <pc:chgData name="Balint Gyevnar" userId="68117ebd-ca41-48e9-a188-9edc115aa027" providerId="ADAL" clId="{674D6323-7F88-45AB-BD9A-FADB6B384F1A}" dt="2024-04-23T17:52:07.677" v="29385"/>
        <pc:sldMkLst>
          <pc:docMk/>
          <pc:sldMk cId="392687699" sldId="293"/>
        </pc:sldMkLst>
        <pc:spChg chg="mod">
          <ac:chgData name="Balint Gyevnar" userId="68117ebd-ca41-48e9-a188-9edc115aa027" providerId="ADAL" clId="{674D6323-7F88-45AB-BD9A-FADB6B384F1A}" dt="2024-04-07T16:38:33.724" v="2480" actId="20577"/>
          <ac:spMkLst>
            <pc:docMk/>
            <pc:sldMk cId="392687699" sldId="293"/>
            <ac:spMk id="2" creationId="{3BF15E7F-8325-6104-5B50-D95BE8B70BA7}"/>
          </ac:spMkLst>
        </pc:spChg>
        <pc:spChg chg="del">
          <ac:chgData name="Balint Gyevnar" userId="68117ebd-ca41-48e9-a188-9edc115aa027" providerId="ADAL" clId="{674D6323-7F88-45AB-BD9A-FADB6B384F1A}" dt="2024-04-07T16:28:02.008" v="2248" actId="478"/>
          <ac:spMkLst>
            <pc:docMk/>
            <pc:sldMk cId="392687699" sldId="293"/>
            <ac:spMk id="3" creationId="{EFABECA2-4291-F214-65D2-9992F0A88185}"/>
          </ac:spMkLst>
        </pc:spChg>
        <pc:spChg chg="mod">
          <ac:chgData name="Balint Gyevnar" userId="68117ebd-ca41-48e9-a188-9edc115aa027" providerId="ADAL" clId="{674D6323-7F88-45AB-BD9A-FADB6B384F1A}" dt="2024-04-07T12:52:44.247" v="931" actId="27636"/>
          <ac:spMkLst>
            <pc:docMk/>
            <pc:sldMk cId="392687699" sldId="293"/>
            <ac:spMk id="4" creationId="{71AB43E9-DDF5-4D83-773E-1B062DF03A98}"/>
          </ac:spMkLst>
        </pc:spChg>
        <pc:spChg chg="add mod">
          <ac:chgData name="Balint Gyevnar" userId="68117ebd-ca41-48e9-a188-9edc115aa027" providerId="ADAL" clId="{674D6323-7F88-45AB-BD9A-FADB6B384F1A}" dt="2024-04-07T16:56:06.338" v="2867" actId="207"/>
          <ac:spMkLst>
            <pc:docMk/>
            <pc:sldMk cId="392687699" sldId="293"/>
            <ac:spMk id="5" creationId="{35C66F12-8F67-24CC-82D7-24853364A97E}"/>
          </ac:spMkLst>
        </pc:spChg>
        <pc:spChg chg="add mod">
          <ac:chgData name="Balint Gyevnar" userId="68117ebd-ca41-48e9-a188-9edc115aa027" providerId="ADAL" clId="{674D6323-7F88-45AB-BD9A-FADB6B384F1A}" dt="2024-04-07T16:56:24.534" v="2872" actId="20577"/>
          <ac:spMkLst>
            <pc:docMk/>
            <pc:sldMk cId="392687699" sldId="293"/>
            <ac:spMk id="8" creationId="{BF401593-7B67-572E-FE4D-97F72A34320A}"/>
          </ac:spMkLst>
        </pc:spChg>
        <pc:spChg chg="add mod">
          <ac:chgData name="Balint Gyevnar" userId="68117ebd-ca41-48e9-a188-9edc115aa027" providerId="ADAL" clId="{674D6323-7F88-45AB-BD9A-FADB6B384F1A}" dt="2024-04-07T16:56:08.270" v="2868" actId="207"/>
          <ac:spMkLst>
            <pc:docMk/>
            <pc:sldMk cId="392687699" sldId="293"/>
            <ac:spMk id="9" creationId="{9903A20A-E5E2-B2DB-CAE5-3D7C704C3ECC}"/>
          </ac:spMkLst>
        </pc:spChg>
        <pc:spChg chg="add mod">
          <ac:chgData name="Balint Gyevnar" userId="68117ebd-ca41-48e9-a188-9edc115aa027" providerId="ADAL" clId="{674D6323-7F88-45AB-BD9A-FADB6B384F1A}" dt="2024-04-07T16:56:12.036" v="2870" actId="207"/>
          <ac:spMkLst>
            <pc:docMk/>
            <pc:sldMk cId="392687699" sldId="293"/>
            <ac:spMk id="10" creationId="{6D2E10D8-29F5-E0EC-FAB5-3F73EFA067A7}"/>
          </ac:spMkLst>
        </pc:spChg>
        <pc:spChg chg="add mod">
          <ac:chgData name="Balint Gyevnar" userId="68117ebd-ca41-48e9-a188-9edc115aa027" providerId="ADAL" clId="{674D6323-7F88-45AB-BD9A-FADB6B384F1A}" dt="2024-04-07T16:56:09.998" v="2869" actId="207"/>
          <ac:spMkLst>
            <pc:docMk/>
            <pc:sldMk cId="392687699" sldId="293"/>
            <ac:spMk id="11" creationId="{D725947B-0C8F-FAA8-A3E9-47FAFCBD5197}"/>
          </ac:spMkLst>
        </pc:spChg>
        <pc:picChg chg="add mod">
          <ac:chgData name="Balint Gyevnar" userId="68117ebd-ca41-48e9-a188-9edc115aa027" providerId="ADAL" clId="{674D6323-7F88-45AB-BD9A-FADB6B384F1A}" dt="2024-04-07T16:55:55.435" v="2865" actId="1076"/>
          <ac:picMkLst>
            <pc:docMk/>
            <pc:sldMk cId="392687699" sldId="293"/>
            <ac:picMk id="7" creationId="{9F331723-CE54-2E50-78E8-74FAA18790A4}"/>
          </ac:picMkLst>
        </pc:picChg>
        <pc:picChg chg="add del mod">
          <ac:chgData name="Balint Gyevnar" userId="68117ebd-ca41-48e9-a188-9edc115aa027" providerId="ADAL" clId="{674D6323-7F88-45AB-BD9A-FADB6B384F1A}" dt="2024-04-07T16:55:57.082" v="2866" actId="478"/>
          <ac:picMkLst>
            <pc:docMk/>
            <pc:sldMk cId="392687699" sldId="293"/>
            <ac:picMk id="12" creationId="{AB966328-86EE-8470-E8B4-F6D89240AC8D}"/>
          </ac:picMkLst>
        </pc:picChg>
      </pc:sldChg>
      <pc:sldChg chg="addSp modSp add mod ord modTransition modAnim">
        <pc:chgData name="Balint Gyevnar" userId="68117ebd-ca41-48e9-a188-9edc115aa027" providerId="ADAL" clId="{674D6323-7F88-45AB-BD9A-FADB6B384F1A}" dt="2024-04-23T17:54:51.456" v="29390" actId="20577"/>
        <pc:sldMkLst>
          <pc:docMk/>
          <pc:sldMk cId="513970079" sldId="294"/>
        </pc:sldMkLst>
        <pc:spChg chg="mod">
          <ac:chgData name="Balint Gyevnar" userId="68117ebd-ca41-48e9-a188-9edc115aa027" providerId="ADAL" clId="{674D6323-7F88-45AB-BD9A-FADB6B384F1A}" dt="2024-04-23T17:54:51.456" v="29390" actId="20577"/>
          <ac:spMkLst>
            <pc:docMk/>
            <pc:sldMk cId="513970079" sldId="294"/>
            <ac:spMk id="2" creationId="{3A4B8CA0-8E89-03F6-994C-E8D0D7AE3566}"/>
          </ac:spMkLst>
        </pc:spChg>
        <pc:spChg chg="mod">
          <ac:chgData name="Balint Gyevnar" userId="68117ebd-ca41-48e9-a188-9edc115aa027" providerId="ADAL" clId="{674D6323-7F88-45AB-BD9A-FADB6B384F1A}" dt="2024-04-19T16:44:24.879" v="4576" actId="404"/>
          <ac:spMkLst>
            <pc:docMk/>
            <pc:sldMk cId="513970079" sldId="294"/>
            <ac:spMk id="3" creationId="{4FC00982-5889-2639-7035-7A96215449FA}"/>
          </ac:spMkLst>
        </pc:spChg>
        <pc:spChg chg="mod">
          <ac:chgData name="Balint Gyevnar" userId="68117ebd-ca41-48e9-a188-9edc115aa027" providerId="ADAL" clId="{674D6323-7F88-45AB-BD9A-FADB6B384F1A}" dt="2024-04-07T16:56:27.272" v="2874" actId="20577"/>
          <ac:spMkLst>
            <pc:docMk/>
            <pc:sldMk cId="513970079" sldId="294"/>
            <ac:spMk id="5" creationId="{EC2818A6-C950-BA04-7DF4-815B912F61BD}"/>
          </ac:spMkLst>
        </pc:spChg>
        <pc:spChg chg="add mod">
          <ac:chgData name="Balint Gyevnar" userId="68117ebd-ca41-48e9-a188-9edc115aa027" providerId="ADAL" clId="{674D6323-7F88-45AB-BD9A-FADB6B384F1A}" dt="2024-04-19T16:45:13.023" v="4581" actId="179"/>
          <ac:spMkLst>
            <pc:docMk/>
            <pc:sldMk cId="513970079" sldId="294"/>
            <ac:spMk id="6" creationId="{CFE00655-60E7-4736-D9B7-CFB47E81B0FB}"/>
          </ac:spMkLst>
        </pc:spChg>
        <pc:spChg chg="add mod">
          <ac:chgData name="Balint Gyevnar" userId="68117ebd-ca41-48e9-a188-9edc115aa027" providerId="ADAL" clId="{674D6323-7F88-45AB-BD9A-FADB6B384F1A}" dt="2024-04-07T16:45:00.848" v="2506" actId="1076"/>
          <ac:spMkLst>
            <pc:docMk/>
            <pc:sldMk cId="513970079" sldId="294"/>
            <ac:spMk id="9" creationId="{34D7BA54-3B0C-AE9C-1E2B-341A67083614}"/>
          </ac:spMkLst>
        </pc:spChg>
        <pc:picChg chg="add mod">
          <ac:chgData name="Balint Gyevnar" userId="68117ebd-ca41-48e9-a188-9edc115aa027" providerId="ADAL" clId="{674D6323-7F88-45AB-BD9A-FADB6B384F1A}" dt="2024-04-07T16:43:35.908" v="2489" actId="1076"/>
          <ac:picMkLst>
            <pc:docMk/>
            <pc:sldMk cId="513970079" sldId="294"/>
            <ac:picMk id="7" creationId="{8790EDEE-A86B-075A-9BDE-B5C161021155}"/>
          </ac:picMkLst>
        </pc:picChg>
      </pc:sldChg>
      <pc:sldChg chg="addSp delSp modSp add mod modTransition delAnim">
        <pc:chgData name="Balint Gyevnar" userId="68117ebd-ca41-48e9-a188-9edc115aa027" providerId="ADAL" clId="{674D6323-7F88-45AB-BD9A-FADB6B384F1A}" dt="2024-04-23T17:04:34.148" v="29354" actId="20577"/>
        <pc:sldMkLst>
          <pc:docMk/>
          <pc:sldMk cId="159743838" sldId="295"/>
        </pc:sldMkLst>
        <pc:spChg chg="mod">
          <ac:chgData name="Balint Gyevnar" userId="68117ebd-ca41-48e9-a188-9edc115aa027" providerId="ADAL" clId="{674D6323-7F88-45AB-BD9A-FADB6B384F1A}" dt="2024-04-07T15:39:14.791" v="1324" actId="20577"/>
          <ac:spMkLst>
            <pc:docMk/>
            <pc:sldMk cId="159743838" sldId="295"/>
            <ac:spMk id="2" creationId="{ED28318E-EA7F-4E45-4FD7-F35045D8B2D6}"/>
          </ac:spMkLst>
        </pc:spChg>
        <pc:spChg chg="add mod">
          <ac:chgData name="Balint Gyevnar" userId="68117ebd-ca41-48e9-a188-9edc115aa027" providerId="ADAL" clId="{674D6323-7F88-45AB-BD9A-FADB6B384F1A}" dt="2024-04-07T15:48:48.096" v="1653" actId="1076"/>
          <ac:spMkLst>
            <pc:docMk/>
            <pc:sldMk cId="159743838" sldId="295"/>
            <ac:spMk id="3" creationId="{9623D39A-3D22-14B5-F980-B8375DD16C28}"/>
          </ac:spMkLst>
        </pc:spChg>
        <pc:spChg chg="add mod">
          <ac:chgData name="Balint Gyevnar" userId="68117ebd-ca41-48e9-a188-9edc115aa027" providerId="ADAL" clId="{674D6323-7F88-45AB-BD9A-FADB6B384F1A}" dt="2024-04-23T17:04:34.148" v="29354" actId="20577"/>
          <ac:spMkLst>
            <pc:docMk/>
            <pc:sldMk cId="159743838" sldId="295"/>
            <ac:spMk id="5" creationId="{70D9FEE0-AE1C-8A92-CD7C-87524109B528}"/>
          </ac:spMkLst>
        </pc:spChg>
        <pc:spChg chg="mod">
          <ac:chgData name="Balint Gyevnar" userId="68117ebd-ca41-48e9-a188-9edc115aa027" providerId="ADAL" clId="{674D6323-7F88-45AB-BD9A-FADB6B384F1A}" dt="2024-04-19T16:49:04.702" v="4600" actId="2711"/>
          <ac:spMkLst>
            <pc:docMk/>
            <pc:sldMk cId="159743838" sldId="295"/>
            <ac:spMk id="6" creationId="{E3752F6D-9692-3340-6381-5F0482C6CD83}"/>
          </ac:spMkLst>
        </pc:spChg>
        <pc:spChg chg="add mod">
          <ac:chgData name="Balint Gyevnar" userId="68117ebd-ca41-48e9-a188-9edc115aa027" providerId="ADAL" clId="{674D6323-7F88-45AB-BD9A-FADB6B384F1A}" dt="2024-04-23T17:04:32.310" v="29350" actId="20577"/>
          <ac:spMkLst>
            <pc:docMk/>
            <pc:sldMk cId="159743838" sldId="295"/>
            <ac:spMk id="7" creationId="{106A1917-F0B0-E053-7C8B-1D247178F58F}"/>
          </ac:spMkLst>
        </pc:spChg>
        <pc:spChg chg="add mod">
          <ac:chgData name="Balint Gyevnar" userId="68117ebd-ca41-48e9-a188-9edc115aa027" providerId="ADAL" clId="{674D6323-7F88-45AB-BD9A-FADB6B384F1A}" dt="2024-04-07T15:52:55.923" v="1666"/>
          <ac:spMkLst>
            <pc:docMk/>
            <pc:sldMk cId="159743838" sldId="295"/>
            <ac:spMk id="8" creationId="{CAE48B1F-2F5E-576F-BE32-A8D6A6B9B6B8}"/>
          </ac:spMkLst>
        </pc:spChg>
        <pc:spChg chg="del">
          <ac:chgData name="Balint Gyevnar" userId="68117ebd-ca41-48e9-a188-9edc115aa027" providerId="ADAL" clId="{674D6323-7F88-45AB-BD9A-FADB6B384F1A}" dt="2024-04-07T15:38:23.240" v="1241" actId="478"/>
          <ac:spMkLst>
            <pc:docMk/>
            <pc:sldMk cId="159743838" sldId="295"/>
            <ac:spMk id="9" creationId="{9EC2FB3C-E76E-DCE1-6367-4A4CC8767DB8}"/>
          </ac:spMkLst>
        </pc:spChg>
        <pc:spChg chg="add del mod">
          <ac:chgData name="Balint Gyevnar" userId="68117ebd-ca41-48e9-a188-9edc115aa027" providerId="ADAL" clId="{674D6323-7F88-45AB-BD9A-FADB6B384F1A}" dt="2024-04-07T15:48:06.980" v="1642" actId="478"/>
          <ac:spMkLst>
            <pc:docMk/>
            <pc:sldMk cId="159743838" sldId="295"/>
            <ac:spMk id="10" creationId="{9D6EBFF6-A470-8E61-8C13-176C477053F1}"/>
          </ac:spMkLst>
        </pc:spChg>
        <pc:spChg chg="del">
          <ac:chgData name="Balint Gyevnar" userId="68117ebd-ca41-48e9-a188-9edc115aa027" providerId="ADAL" clId="{674D6323-7F88-45AB-BD9A-FADB6B384F1A}" dt="2024-04-07T15:38:23.240" v="1241" actId="478"/>
          <ac:spMkLst>
            <pc:docMk/>
            <pc:sldMk cId="159743838" sldId="295"/>
            <ac:spMk id="11" creationId="{9705AF27-9F5C-5ADB-E448-AB085BF99743}"/>
          </ac:spMkLst>
        </pc:spChg>
        <pc:spChg chg="del">
          <ac:chgData name="Balint Gyevnar" userId="68117ebd-ca41-48e9-a188-9edc115aa027" providerId="ADAL" clId="{674D6323-7F88-45AB-BD9A-FADB6B384F1A}" dt="2024-04-07T15:38:23.240" v="1241" actId="478"/>
          <ac:spMkLst>
            <pc:docMk/>
            <pc:sldMk cId="159743838" sldId="295"/>
            <ac:spMk id="12" creationId="{7E5514B4-54B8-F42C-6DE4-1D7A595A5683}"/>
          </ac:spMkLst>
        </pc:spChg>
        <pc:spChg chg="add del mod">
          <ac:chgData name="Balint Gyevnar" userId="68117ebd-ca41-48e9-a188-9edc115aa027" providerId="ADAL" clId="{674D6323-7F88-45AB-BD9A-FADB6B384F1A}" dt="2024-04-07T15:48:38.437" v="1651" actId="478"/>
          <ac:spMkLst>
            <pc:docMk/>
            <pc:sldMk cId="159743838" sldId="295"/>
            <ac:spMk id="13" creationId="{CAB23FB9-22FD-112D-379C-A55BFC527D05}"/>
          </ac:spMkLst>
        </pc:spChg>
        <pc:spChg chg="del">
          <ac:chgData name="Balint Gyevnar" userId="68117ebd-ca41-48e9-a188-9edc115aa027" providerId="ADAL" clId="{674D6323-7F88-45AB-BD9A-FADB6B384F1A}" dt="2024-04-07T15:38:23.240" v="1241" actId="478"/>
          <ac:spMkLst>
            <pc:docMk/>
            <pc:sldMk cId="159743838" sldId="295"/>
            <ac:spMk id="25" creationId="{94718CAC-6262-24CB-2218-6AFE99175668}"/>
          </ac:spMkLst>
        </pc:spChg>
        <pc:cxnChg chg="del mod">
          <ac:chgData name="Balint Gyevnar" userId="68117ebd-ca41-48e9-a188-9edc115aa027" providerId="ADAL" clId="{674D6323-7F88-45AB-BD9A-FADB6B384F1A}" dt="2024-04-07T15:38:23.240" v="1241" actId="478"/>
          <ac:cxnSpMkLst>
            <pc:docMk/>
            <pc:sldMk cId="159743838" sldId="295"/>
            <ac:cxnSpMk id="17" creationId="{66834D30-A295-9F57-AE2E-4139B479A7F0}"/>
          </ac:cxnSpMkLst>
        </pc:cxnChg>
        <pc:cxnChg chg="del mod">
          <ac:chgData name="Balint Gyevnar" userId="68117ebd-ca41-48e9-a188-9edc115aa027" providerId="ADAL" clId="{674D6323-7F88-45AB-BD9A-FADB6B384F1A}" dt="2024-04-07T15:38:23.240" v="1241" actId="478"/>
          <ac:cxnSpMkLst>
            <pc:docMk/>
            <pc:sldMk cId="159743838" sldId="295"/>
            <ac:cxnSpMk id="30" creationId="{4CC111EF-C866-E60B-0EED-74C8689C8993}"/>
          </ac:cxnSpMkLst>
        </pc:cxnChg>
      </pc:sldChg>
      <pc:sldChg chg="addSp delSp modSp add mod ord modTransition modAnim">
        <pc:chgData name="Balint Gyevnar" userId="68117ebd-ca41-48e9-a188-9edc115aa027" providerId="ADAL" clId="{674D6323-7F88-45AB-BD9A-FADB6B384F1A}" dt="2024-04-23T18:05:05.559" v="29414" actId="6549"/>
        <pc:sldMkLst>
          <pc:docMk/>
          <pc:sldMk cId="1807046417" sldId="296"/>
        </pc:sldMkLst>
        <pc:spChg chg="mod">
          <ac:chgData name="Balint Gyevnar" userId="68117ebd-ca41-48e9-a188-9edc115aa027" providerId="ADAL" clId="{674D6323-7F88-45AB-BD9A-FADB6B384F1A}" dt="2024-04-07T16:17:47.063" v="2244" actId="20577"/>
          <ac:spMkLst>
            <pc:docMk/>
            <pc:sldMk cId="1807046417" sldId="296"/>
            <ac:spMk id="2" creationId="{3A4B8CA0-8E89-03F6-994C-E8D0D7AE3566}"/>
          </ac:spMkLst>
        </pc:spChg>
        <pc:spChg chg="mod">
          <ac:chgData name="Balint Gyevnar" userId="68117ebd-ca41-48e9-a188-9edc115aa027" providerId="ADAL" clId="{674D6323-7F88-45AB-BD9A-FADB6B384F1A}" dt="2024-04-07T16:15:11.617" v="2172" actId="179"/>
          <ac:spMkLst>
            <pc:docMk/>
            <pc:sldMk cId="1807046417" sldId="296"/>
            <ac:spMk id="3" creationId="{4FC00982-5889-2639-7035-7A96215449FA}"/>
          </ac:spMkLst>
        </pc:spChg>
        <pc:spChg chg="del mod">
          <ac:chgData name="Balint Gyevnar" userId="68117ebd-ca41-48e9-a188-9edc115aa027" providerId="ADAL" clId="{674D6323-7F88-45AB-BD9A-FADB6B384F1A}" dt="2024-04-07T17:01:23.042" v="2879" actId="478"/>
          <ac:spMkLst>
            <pc:docMk/>
            <pc:sldMk cId="1807046417" sldId="296"/>
            <ac:spMk id="5" creationId="{EC2818A6-C950-BA04-7DF4-815B912F61BD}"/>
          </ac:spMkLst>
        </pc:spChg>
        <pc:spChg chg="add mod">
          <ac:chgData name="Balint Gyevnar" userId="68117ebd-ca41-48e9-a188-9edc115aa027" providerId="ADAL" clId="{674D6323-7F88-45AB-BD9A-FADB6B384F1A}" dt="2024-04-19T16:48:35.281" v="4599" actId="2711"/>
          <ac:spMkLst>
            <pc:docMk/>
            <pc:sldMk cId="1807046417" sldId="296"/>
            <ac:spMk id="6" creationId="{FDA0F5BE-90E1-9FDB-1DBF-A6B7E5A2AA86}"/>
          </ac:spMkLst>
        </pc:spChg>
        <pc:graphicFrameChg chg="modGraphic">
          <ac:chgData name="Balint Gyevnar" userId="68117ebd-ca41-48e9-a188-9edc115aa027" providerId="ADAL" clId="{674D6323-7F88-45AB-BD9A-FADB6B384F1A}" dt="2024-04-23T18:05:05.559" v="29414" actId="6549"/>
          <ac:graphicFrameMkLst>
            <pc:docMk/>
            <pc:sldMk cId="1807046417" sldId="296"/>
            <ac:graphicFrameMk id="5" creationId="{9AF45B6C-2037-2EE9-A1A6-F2D890057C62}"/>
          </ac:graphicFrameMkLst>
        </pc:graphicFrameChg>
      </pc:sldChg>
      <pc:sldChg chg="delSp modSp new mod modTransition">
        <pc:chgData name="Balint Gyevnar" userId="68117ebd-ca41-48e9-a188-9edc115aa027" providerId="ADAL" clId="{674D6323-7F88-45AB-BD9A-FADB6B384F1A}" dt="2024-04-22T17:54:20.388" v="29314"/>
        <pc:sldMkLst>
          <pc:docMk/>
          <pc:sldMk cId="4104410042" sldId="297"/>
        </pc:sldMkLst>
        <pc:spChg chg="mod">
          <ac:chgData name="Balint Gyevnar" userId="68117ebd-ca41-48e9-a188-9edc115aa027" providerId="ADAL" clId="{674D6323-7F88-45AB-BD9A-FADB6B384F1A}" dt="2024-04-07T17:07:18.572" v="3030" actId="20577"/>
          <ac:spMkLst>
            <pc:docMk/>
            <pc:sldMk cId="4104410042" sldId="297"/>
            <ac:spMk id="2" creationId="{8B8DA7A6-5C44-0191-B646-693AD0A1868C}"/>
          </ac:spMkLst>
        </pc:spChg>
        <pc:spChg chg="del">
          <ac:chgData name="Balint Gyevnar" userId="68117ebd-ca41-48e9-a188-9edc115aa027" providerId="ADAL" clId="{674D6323-7F88-45AB-BD9A-FADB6B384F1A}" dt="2024-04-07T17:06:10.538" v="2920" actId="478"/>
          <ac:spMkLst>
            <pc:docMk/>
            <pc:sldMk cId="4104410042" sldId="297"/>
            <ac:spMk id="3" creationId="{2E1A028F-C7F6-2583-2D55-C84B737DAD73}"/>
          </ac:spMkLst>
        </pc:spChg>
        <pc:spChg chg="mod">
          <ac:chgData name="Balint Gyevnar" userId="68117ebd-ca41-48e9-a188-9edc115aa027" providerId="ADAL" clId="{674D6323-7F88-45AB-BD9A-FADB6B384F1A}" dt="2024-04-07T17:12:08.279" v="3167" actId="27636"/>
          <ac:spMkLst>
            <pc:docMk/>
            <pc:sldMk cId="4104410042" sldId="297"/>
            <ac:spMk id="4" creationId="{7CD9B9DD-74C3-3040-5D19-556F7F01F8EE}"/>
          </ac:spMkLst>
        </pc:spChg>
        <pc:spChg chg="mod">
          <ac:chgData name="Balint Gyevnar" userId="68117ebd-ca41-48e9-a188-9edc115aa027" providerId="ADAL" clId="{674D6323-7F88-45AB-BD9A-FADB6B384F1A}" dt="2024-04-19T16:54:07.264" v="4655" actId="1076"/>
          <ac:spMkLst>
            <pc:docMk/>
            <pc:sldMk cId="4104410042" sldId="297"/>
            <ac:spMk id="14" creationId="{9E18D6F7-BDA0-2FE2-D19B-2722F4678107}"/>
          </ac:spMkLst>
        </pc:spChg>
      </pc:sldChg>
      <pc:sldChg chg="modSp new mod">
        <pc:chgData name="Balint Gyevnar" userId="68117ebd-ca41-48e9-a188-9edc115aa027" providerId="ADAL" clId="{674D6323-7F88-45AB-BD9A-FADB6B384F1A}" dt="2024-04-07T17:12:08.283" v="3169" actId="27636"/>
        <pc:sldMkLst>
          <pc:docMk/>
          <pc:sldMk cId="270026528" sldId="298"/>
        </pc:sldMkLst>
        <pc:spChg chg="mod">
          <ac:chgData name="Balint Gyevnar" userId="68117ebd-ca41-48e9-a188-9edc115aa027" providerId="ADAL" clId="{674D6323-7F88-45AB-BD9A-FADB6B384F1A}" dt="2024-04-07T17:06:40.712" v="2956" actId="20577"/>
          <ac:spMkLst>
            <pc:docMk/>
            <pc:sldMk cId="270026528" sldId="298"/>
            <ac:spMk id="2" creationId="{E8294DF6-84E8-D25F-F514-6822F1EA703E}"/>
          </ac:spMkLst>
        </pc:spChg>
        <pc:spChg chg="mod">
          <ac:chgData name="Balint Gyevnar" userId="68117ebd-ca41-48e9-a188-9edc115aa027" providerId="ADAL" clId="{674D6323-7F88-45AB-BD9A-FADB6B384F1A}" dt="2024-04-07T17:12:08.283" v="3169" actId="27636"/>
          <ac:spMkLst>
            <pc:docMk/>
            <pc:sldMk cId="270026528" sldId="298"/>
            <ac:spMk id="4" creationId="{2F5D0712-913A-7C86-7C8D-C25442E840D4}"/>
          </ac:spMkLst>
        </pc:spChg>
      </pc:sldChg>
      <pc:sldChg chg="modSp new mod">
        <pc:chgData name="Balint Gyevnar" userId="68117ebd-ca41-48e9-a188-9edc115aa027" providerId="ADAL" clId="{674D6323-7F88-45AB-BD9A-FADB6B384F1A}" dt="2024-04-07T17:12:08.281" v="3168" actId="27636"/>
        <pc:sldMkLst>
          <pc:docMk/>
          <pc:sldMk cId="2013570594" sldId="299"/>
        </pc:sldMkLst>
        <pc:spChg chg="mod">
          <ac:chgData name="Balint Gyevnar" userId="68117ebd-ca41-48e9-a188-9edc115aa027" providerId="ADAL" clId="{674D6323-7F88-45AB-BD9A-FADB6B384F1A}" dt="2024-04-07T17:07:10.283" v="3011" actId="20577"/>
          <ac:spMkLst>
            <pc:docMk/>
            <pc:sldMk cId="2013570594" sldId="299"/>
            <ac:spMk id="2" creationId="{8D1F3276-D8AB-5451-FAA7-7BA8EC63B916}"/>
          </ac:spMkLst>
        </pc:spChg>
        <pc:spChg chg="mod">
          <ac:chgData name="Balint Gyevnar" userId="68117ebd-ca41-48e9-a188-9edc115aa027" providerId="ADAL" clId="{674D6323-7F88-45AB-BD9A-FADB6B384F1A}" dt="2024-04-07T17:12:08.281" v="3168" actId="27636"/>
          <ac:spMkLst>
            <pc:docMk/>
            <pc:sldMk cId="2013570594" sldId="299"/>
            <ac:spMk id="4" creationId="{8F9B4F12-0FFB-2F52-92D0-6958AE9D8838}"/>
          </ac:spMkLst>
        </pc:spChg>
      </pc:sldChg>
      <pc:sldChg chg="addSp delSp modSp new del mod">
        <pc:chgData name="Balint Gyevnar" userId="68117ebd-ca41-48e9-a188-9edc115aa027" providerId="ADAL" clId="{674D6323-7F88-45AB-BD9A-FADB6B384F1A}" dt="2024-04-19T17:45:23.089" v="5472" actId="47"/>
        <pc:sldMkLst>
          <pc:docMk/>
          <pc:sldMk cId="3191533962" sldId="300"/>
        </pc:sldMkLst>
        <pc:spChg chg="mod">
          <ac:chgData name="Balint Gyevnar" userId="68117ebd-ca41-48e9-a188-9edc115aa027" providerId="ADAL" clId="{674D6323-7F88-45AB-BD9A-FADB6B384F1A}" dt="2024-04-07T17:08:35.002" v="3134" actId="20577"/>
          <ac:spMkLst>
            <pc:docMk/>
            <pc:sldMk cId="3191533962" sldId="300"/>
            <ac:spMk id="2" creationId="{036CAED3-2C2B-9257-846A-BE14330D192F}"/>
          </ac:spMkLst>
        </pc:spChg>
        <pc:spChg chg="del">
          <ac:chgData name="Balint Gyevnar" userId="68117ebd-ca41-48e9-a188-9edc115aa027" providerId="ADAL" clId="{674D6323-7F88-45AB-BD9A-FADB6B384F1A}" dt="2024-04-19T16:58:51.344" v="4668" actId="478"/>
          <ac:spMkLst>
            <pc:docMk/>
            <pc:sldMk cId="3191533962" sldId="300"/>
            <ac:spMk id="3" creationId="{B0C0B1E2-C728-84F3-7816-4291D2D9865A}"/>
          </ac:spMkLst>
        </pc:spChg>
        <pc:spChg chg="mod">
          <ac:chgData name="Balint Gyevnar" userId="68117ebd-ca41-48e9-a188-9edc115aa027" providerId="ADAL" clId="{674D6323-7F88-45AB-BD9A-FADB6B384F1A}" dt="2024-04-07T17:12:08.285" v="3170" actId="27636"/>
          <ac:spMkLst>
            <pc:docMk/>
            <pc:sldMk cId="3191533962" sldId="300"/>
            <ac:spMk id="4" creationId="{DC343EF0-E5CC-EF5F-7ADC-6747686DC3EC}"/>
          </ac:spMkLst>
        </pc:spChg>
        <pc:spChg chg="add mod">
          <ac:chgData name="Balint Gyevnar" userId="68117ebd-ca41-48e9-a188-9edc115aa027" providerId="ADAL" clId="{674D6323-7F88-45AB-BD9A-FADB6B384F1A}" dt="2024-04-19T16:59:12.496" v="4670" actId="1076"/>
          <ac:spMkLst>
            <pc:docMk/>
            <pc:sldMk cId="3191533962" sldId="300"/>
            <ac:spMk id="5" creationId="{F03A1ACC-6092-52D5-64A7-862C5059FEDB}"/>
          </ac:spMkLst>
        </pc:spChg>
        <pc:spChg chg="add mod">
          <ac:chgData name="Balint Gyevnar" userId="68117ebd-ca41-48e9-a188-9edc115aa027" providerId="ADAL" clId="{674D6323-7F88-45AB-BD9A-FADB6B384F1A}" dt="2024-04-19T17:19:36.105" v="4764" actId="20577"/>
          <ac:spMkLst>
            <pc:docMk/>
            <pc:sldMk cId="3191533962" sldId="300"/>
            <ac:spMk id="6" creationId="{ECEF7AE3-AC40-16A9-1FAA-75764335A973}"/>
          </ac:spMkLst>
        </pc:spChg>
        <pc:spChg chg="add mod">
          <ac:chgData name="Balint Gyevnar" userId="68117ebd-ca41-48e9-a188-9edc115aa027" providerId="ADAL" clId="{674D6323-7F88-45AB-BD9A-FADB6B384F1A}" dt="2024-04-19T17:19:46.689" v="4785" actId="20577"/>
          <ac:spMkLst>
            <pc:docMk/>
            <pc:sldMk cId="3191533962" sldId="300"/>
            <ac:spMk id="7" creationId="{AC7CE416-23EF-E0BA-C7C9-12054A39DD37}"/>
          </ac:spMkLst>
        </pc:spChg>
        <pc:spChg chg="add mod">
          <ac:chgData name="Balint Gyevnar" userId="68117ebd-ca41-48e9-a188-9edc115aa027" providerId="ADAL" clId="{674D6323-7F88-45AB-BD9A-FADB6B384F1A}" dt="2024-04-19T17:20:07.289" v="4812" actId="20577"/>
          <ac:spMkLst>
            <pc:docMk/>
            <pc:sldMk cId="3191533962" sldId="300"/>
            <ac:spMk id="8" creationId="{B0776B36-4DBC-609C-0248-BE5515C71895}"/>
          </ac:spMkLst>
        </pc:spChg>
      </pc:sldChg>
      <pc:sldChg chg="addSp delSp modSp new mod ord modTransition">
        <pc:chgData name="Balint Gyevnar" userId="68117ebd-ca41-48e9-a188-9edc115aa027" providerId="ADAL" clId="{674D6323-7F88-45AB-BD9A-FADB6B384F1A}" dt="2024-04-23T17:42:50.523" v="29367"/>
        <pc:sldMkLst>
          <pc:docMk/>
          <pc:sldMk cId="1402244414" sldId="301"/>
        </pc:sldMkLst>
        <pc:spChg chg="mod">
          <ac:chgData name="Balint Gyevnar" userId="68117ebd-ca41-48e9-a188-9edc115aa027" providerId="ADAL" clId="{674D6323-7F88-45AB-BD9A-FADB6B384F1A}" dt="2024-04-07T17:11:55.135" v="3164" actId="20577"/>
          <ac:spMkLst>
            <pc:docMk/>
            <pc:sldMk cId="1402244414" sldId="301"/>
            <ac:spMk id="2" creationId="{D4C8126A-CF6C-E66B-B16B-ED30340E00D9}"/>
          </ac:spMkLst>
        </pc:spChg>
        <pc:spChg chg="del">
          <ac:chgData name="Balint Gyevnar" userId="68117ebd-ca41-48e9-a188-9edc115aa027" providerId="ADAL" clId="{674D6323-7F88-45AB-BD9A-FADB6B384F1A}" dt="2024-04-07T17:12:11.450" v="3171" actId="478"/>
          <ac:spMkLst>
            <pc:docMk/>
            <pc:sldMk cId="1402244414" sldId="301"/>
            <ac:spMk id="3" creationId="{C6AE9FE9-7739-38D5-BFD6-1D90CCEDB602}"/>
          </ac:spMkLst>
        </pc:spChg>
        <pc:spChg chg="mod">
          <ac:chgData name="Balint Gyevnar" userId="68117ebd-ca41-48e9-a188-9edc115aa027" providerId="ADAL" clId="{674D6323-7F88-45AB-BD9A-FADB6B384F1A}" dt="2024-04-07T17:12:08.270" v="3166" actId="27636"/>
          <ac:spMkLst>
            <pc:docMk/>
            <pc:sldMk cId="1402244414" sldId="301"/>
            <ac:spMk id="4" creationId="{F9381F82-0ED6-EF22-B451-A72BBC6B0976}"/>
          </ac:spMkLst>
        </pc:spChg>
        <pc:spChg chg="add mod">
          <ac:chgData name="Balint Gyevnar" userId="68117ebd-ca41-48e9-a188-9edc115aa027" providerId="ADAL" clId="{674D6323-7F88-45AB-BD9A-FADB6B384F1A}" dt="2024-04-07T17:12:37.676" v="3178" actId="20577"/>
          <ac:spMkLst>
            <pc:docMk/>
            <pc:sldMk cId="1402244414" sldId="301"/>
            <ac:spMk id="5" creationId="{DD1CCA12-604B-DB4C-2C9E-2FB0A59B9D38}"/>
          </ac:spMkLst>
        </pc:spChg>
        <pc:spChg chg="add mod">
          <ac:chgData name="Balint Gyevnar" userId="68117ebd-ca41-48e9-a188-9edc115aa027" providerId="ADAL" clId="{674D6323-7F88-45AB-BD9A-FADB6B384F1A}" dt="2024-04-07T17:15:59.760" v="3566" actId="27636"/>
          <ac:spMkLst>
            <pc:docMk/>
            <pc:sldMk cId="1402244414" sldId="301"/>
            <ac:spMk id="6" creationId="{CE702A9B-48CF-0091-FAF8-9EB1A70F85FD}"/>
          </ac:spMkLst>
        </pc:spChg>
        <pc:spChg chg="add mod">
          <ac:chgData name="Balint Gyevnar" userId="68117ebd-ca41-48e9-a188-9edc115aa027" providerId="ADAL" clId="{674D6323-7F88-45AB-BD9A-FADB6B384F1A}" dt="2024-04-07T17:16:04.676" v="3567" actId="1076"/>
          <ac:spMkLst>
            <pc:docMk/>
            <pc:sldMk cId="1402244414" sldId="301"/>
            <ac:spMk id="7" creationId="{EBA6C18E-88F4-A75B-3802-55034A6416DD}"/>
          </ac:spMkLst>
        </pc:spChg>
      </pc:sldChg>
      <pc:sldChg chg="modSp add mod ord modTransition modAnim">
        <pc:chgData name="Balint Gyevnar" userId="68117ebd-ca41-48e9-a188-9edc115aa027" providerId="ADAL" clId="{674D6323-7F88-45AB-BD9A-FADB6B384F1A}" dt="2024-04-22T17:54:20.388" v="29314"/>
        <pc:sldMkLst>
          <pc:docMk/>
          <pc:sldMk cId="2729088350" sldId="302"/>
        </pc:sldMkLst>
        <pc:spChg chg="mod">
          <ac:chgData name="Balint Gyevnar" userId="68117ebd-ca41-48e9-a188-9edc115aa027" providerId="ADAL" clId="{674D6323-7F88-45AB-BD9A-FADB6B384F1A}" dt="2024-04-21T12:59:23.183" v="16375" actId="20577"/>
          <ac:spMkLst>
            <pc:docMk/>
            <pc:sldMk cId="2729088350" sldId="302"/>
            <ac:spMk id="3" creationId="{76851FD2-16D8-87C9-BC73-91E40ED3D82C}"/>
          </ac:spMkLst>
        </pc:spChg>
      </pc:sldChg>
      <pc:sldChg chg="addSp delSp modSp del mod">
        <pc:chgData name="Balint Gyevnar" userId="68117ebd-ca41-48e9-a188-9edc115aa027" providerId="ADAL" clId="{674D6323-7F88-45AB-BD9A-FADB6B384F1A}" dt="2024-04-20T14:35:33.358" v="5924" actId="47"/>
        <pc:sldMkLst>
          <pc:docMk/>
          <pc:sldMk cId="3829094127" sldId="303"/>
        </pc:sldMkLst>
        <pc:spChg chg="mod">
          <ac:chgData name="Balint Gyevnar" userId="68117ebd-ca41-48e9-a188-9edc115aa027" providerId="ADAL" clId="{674D6323-7F88-45AB-BD9A-FADB6B384F1A}" dt="2024-04-19T16:59:35.996" v="4672" actId="20577"/>
          <ac:spMkLst>
            <pc:docMk/>
            <pc:sldMk cId="3829094127" sldId="303"/>
            <ac:spMk id="2" creationId="{59F393B8-985F-F0A5-3908-BA27E9B0B4D6}"/>
          </ac:spMkLst>
        </pc:spChg>
        <pc:spChg chg="add mod">
          <ac:chgData name="Balint Gyevnar" userId="68117ebd-ca41-48e9-a188-9edc115aa027" providerId="ADAL" clId="{674D6323-7F88-45AB-BD9A-FADB6B384F1A}" dt="2024-04-20T14:31:00.811" v="5923" actId="1076"/>
          <ac:spMkLst>
            <pc:docMk/>
            <pc:sldMk cId="3829094127" sldId="303"/>
            <ac:spMk id="3" creationId="{7B6D5092-2A98-6580-0198-E85CB11C427C}"/>
          </ac:spMkLst>
        </pc:spChg>
        <pc:spChg chg="del">
          <ac:chgData name="Balint Gyevnar" userId="68117ebd-ca41-48e9-a188-9edc115aa027" providerId="ADAL" clId="{674D6323-7F88-45AB-BD9A-FADB6B384F1A}" dt="2024-04-19T17:00:38.422" v="4673" actId="478"/>
          <ac:spMkLst>
            <pc:docMk/>
            <pc:sldMk cId="3829094127" sldId="303"/>
            <ac:spMk id="3" creationId="{CA0B79BC-F1A9-093B-D357-3B6AAC106657}"/>
          </ac:spMkLst>
        </pc:spChg>
        <pc:spChg chg="add del mod">
          <ac:chgData name="Balint Gyevnar" userId="68117ebd-ca41-48e9-a188-9edc115aa027" providerId="ADAL" clId="{674D6323-7F88-45AB-BD9A-FADB6B384F1A}" dt="2024-04-20T14:30:40.025" v="5863" actId="478"/>
          <ac:spMkLst>
            <pc:docMk/>
            <pc:sldMk cId="3829094127" sldId="303"/>
            <ac:spMk id="5" creationId="{C2573040-2098-69E9-056E-E60897D01EFC}"/>
          </ac:spMkLst>
        </pc:spChg>
      </pc:sldChg>
      <pc:sldChg chg="modSp mod modTransition">
        <pc:chgData name="Balint Gyevnar" userId="68117ebd-ca41-48e9-a188-9edc115aa027" providerId="ADAL" clId="{674D6323-7F88-45AB-BD9A-FADB6B384F1A}" dt="2024-04-22T17:54:20.388" v="29314"/>
        <pc:sldMkLst>
          <pc:docMk/>
          <pc:sldMk cId="2108454" sldId="304"/>
        </pc:sldMkLst>
        <pc:spChg chg="mod">
          <ac:chgData name="Balint Gyevnar" userId="68117ebd-ca41-48e9-a188-9edc115aa027" providerId="ADAL" clId="{674D6323-7F88-45AB-BD9A-FADB6B384F1A}" dt="2024-04-19T17:21:18.651" v="4889" actId="20577"/>
          <ac:spMkLst>
            <pc:docMk/>
            <pc:sldMk cId="2108454" sldId="304"/>
            <ac:spMk id="7" creationId="{10BF09BC-6019-A770-7E19-B804F96DC16E}"/>
          </ac:spMkLst>
        </pc:spChg>
      </pc:sldChg>
      <pc:sldChg chg="modSp mod modTransition">
        <pc:chgData name="Balint Gyevnar" userId="68117ebd-ca41-48e9-a188-9edc115aa027" providerId="ADAL" clId="{674D6323-7F88-45AB-BD9A-FADB6B384F1A}" dt="2024-04-22T17:54:20.388" v="29314"/>
        <pc:sldMkLst>
          <pc:docMk/>
          <pc:sldMk cId="2890263404" sldId="305"/>
        </pc:sldMkLst>
        <pc:spChg chg="mod">
          <ac:chgData name="Balint Gyevnar" userId="68117ebd-ca41-48e9-a188-9edc115aa027" providerId="ADAL" clId="{674D6323-7F88-45AB-BD9A-FADB6B384F1A}" dt="2024-04-21T17:43:47.191" v="23482" actId="207"/>
          <ac:spMkLst>
            <pc:docMk/>
            <pc:sldMk cId="2890263404" sldId="305"/>
            <ac:spMk id="3" creationId="{FDE8ABD0-E781-F01A-9927-D05C942791C7}"/>
          </ac:spMkLst>
        </pc:spChg>
      </pc:sldChg>
      <pc:sldChg chg="modSp mod modTransition">
        <pc:chgData name="Balint Gyevnar" userId="68117ebd-ca41-48e9-a188-9edc115aa027" providerId="ADAL" clId="{674D6323-7F88-45AB-BD9A-FADB6B384F1A}" dt="2024-04-22T17:54:20.388" v="29314"/>
        <pc:sldMkLst>
          <pc:docMk/>
          <pc:sldMk cId="2750724823" sldId="306"/>
        </pc:sldMkLst>
        <pc:spChg chg="mod">
          <ac:chgData name="Balint Gyevnar" userId="68117ebd-ca41-48e9-a188-9edc115aa027" providerId="ADAL" clId="{674D6323-7F88-45AB-BD9A-FADB6B384F1A}" dt="2024-04-21T17:43:35.350" v="23481" actId="207"/>
          <ac:spMkLst>
            <pc:docMk/>
            <pc:sldMk cId="2750724823" sldId="306"/>
            <ac:spMk id="3" creationId="{FDE8ABD0-E781-F01A-9927-D05C942791C7}"/>
          </ac:spMkLst>
        </pc:spChg>
      </pc:sldChg>
      <pc:sldChg chg="modSp mod modTransition">
        <pc:chgData name="Balint Gyevnar" userId="68117ebd-ca41-48e9-a188-9edc115aa027" providerId="ADAL" clId="{674D6323-7F88-45AB-BD9A-FADB6B384F1A}" dt="2024-04-22T17:54:20.388" v="29314"/>
        <pc:sldMkLst>
          <pc:docMk/>
          <pc:sldMk cId="4132878491" sldId="307"/>
        </pc:sldMkLst>
        <pc:spChg chg="mod">
          <ac:chgData name="Balint Gyevnar" userId="68117ebd-ca41-48e9-a188-9edc115aa027" providerId="ADAL" clId="{674D6323-7F88-45AB-BD9A-FADB6B384F1A}" dt="2024-04-19T16:55:38.492" v="4659" actId="207"/>
          <ac:spMkLst>
            <pc:docMk/>
            <pc:sldMk cId="4132878491" sldId="307"/>
            <ac:spMk id="8" creationId="{DFC0F91C-C32C-4E9B-D75E-7AC3F447835F}"/>
          </ac:spMkLst>
        </pc:spChg>
        <pc:spChg chg="mod">
          <ac:chgData name="Balint Gyevnar" userId="68117ebd-ca41-48e9-a188-9edc115aa027" providerId="ADAL" clId="{674D6323-7F88-45AB-BD9A-FADB6B384F1A}" dt="2024-04-19T16:55:42.706" v="4661" actId="207"/>
          <ac:spMkLst>
            <pc:docMk/>
            <pc:sldMk cId="4132878491" sldId="307"/>
            <ac:spMk id="13" creationId="{56C6FBA6-A497-8841-18D3-A76CCB2A1EE8}"/>
          </ac:spMkLst>
        </pc:spChg>
        <pc:spChg chg="mod">
          <ac:chgData name="Balint Gyevnar" userId="68117ebd-ca41-48e9-a188-9edc115aa027" providerId="ADAL" clId="{674D6323-7F88-45AB-BD9A-FADB6B384F1A}" dt="2024-04-19T16:55:40.416" v="4660" actId="207"/>
          <ac:spMkLst>
            <pc:docMk/>
            <pc:sldMk cId="4132878491" sldId="307"/>
            <ac:spMk id="14" creationId="{2949CDB1-9837-6272-402B-F191258F167E}"/>
          </ac:spMkLst>
        </pc:spChg>
      </pc:sldChg>
      <pc:sldChg chg="modSp mod modTransition">
        <pc:chgData name="Balint Gyevnar" userId="68117ebd-ca41-48e9-a188-9edc115aa027" providerId="ADAL" clId="{674D6323-7F88-45AB-BD9A-FADB6B384F1A}" dt="2024-04-22T17:54:20.388" v="29314"/>
        <pc:sldMkLst>
          <pc:docMk/>
          <pc:sldMk cId="2484122158" sldId="308"/>
        </pc:sldMkLst>
        <pc:spChg chg="mod">
          <ac:chgData name="Balint Gyevnar" userId="68117ebd-ca41-48e9-a188-9edc115aa027" providerId="ADAL" clId="{674D6323-7F88-45AB-BD9A-FADB6B384F1A}" dt="2024-04-19T16:55:49.313" v="4662" actId="207"/>
          <ac:spMkLst>
            <pc:docMk/>
            <pc:sldMk cId="2484122158" sldId="308"/>
            <ac:spMk id="3" creationId="{1FADF3FB-B0C2-FCD6-29A0-93FD5BA61E86}"/>
          </ac:spMkLst>
        </pc:spChg>
      </pc:sldChg>
      <pc:sldChg chg="modSp mod modTransition">
        <pc:chgData name="Balint Gyevnar" userId="68117ebd-ca41-48e9-a188-9edc115aa027" providerId="ADAL" clId="{674D6323-7F88-45AB-BD9A-FADB6B384F1A}" dt="2024-04-22T17:54:20.388" v="29314"/>
        <pc:sldMkLst>
          <pc:docMk/>
          <pc:sldMk cId="4133897013" sldId="309"/>
        </pc:sldMkLst>
        <pc:spChg chg="mod">
          <ac:chgData name="Balint Gyevnar" userId="68117ebd-ca41-48e9-a188-9edc115aa027" providerId="ADAL" clId="{674D6323-7F88-45AB-BD9A-FADB6B384F1A}" dt="2024-04-19T16:56:15.257" v="4665" actId="179"/>
          <ac:spMkLst>
            <pc:docMk/>
            <pc:sldMk cId="4133897013" sldId="309"/>
            <ac:spMk id="7" creationId="{C42370BF-2F31-22FD-237F-618B7C1E7B9B}"/>
          </ac:spMkLst>
        </pc:spChg>
        <pc:spChg chg="mod">
          <ac:chgData name="Balint Gyevnar" userId="68117ebd-ca41-48e9-a188-9edc115aa027" providerId="ADAL" clId="{674D6323-7F88-45AB-BD9A-FADB6B384F1A}" dt="2024-04-19T16:56:17.795" v="4666" actId="179"/>
          <ac:spMkLst>
            <pc:docMk/>
            <pc:sldMk cId="4133897013" sldId="309"/>
            <ac:spMk id="8" creationId="{BA33CB1F-1B12-7CB3-2080-D962D68F7D02}"/>
          </ac:spMkLst>
        </pc:spChg>
        <pc:spChg chg="mod">
          <ac:chgData name="Balint Gyevnar" userId="68117ebd-ca41-48e9-a188-9edc115aa027" providerId="ADAL" clId="{674D6323-7F88-45AB-BD9A-FADB6B384F1A}" dt="2024-04-19T16:56:20.165" v="4667" actId="179"/>
          <ac:spMkLst>
            <pc:docMk/>
            <pc:sldMk cId="4133897013" sldId="309"/>
            <ac:spMk id="10" creationId="{4E00102E-99F5-0B98-8E60-9047209EB13D}"/>
          </ac:spMkLst>
        </pc:spChg>
      </pc:sldChg>
      <pc:sldChg chg="addSp delSp modSp add mod ord modTransition">
        <pc:chgData name="Balint Gyevnar" userId="68117ebd-ca41-48e9-a188-9edc115aa027" providerId="ADAL" clId="{674D6323-7F88-45AB-BD9A-FADB6B384F1A}" dt="2024-04-22T17:54:20.388" v="29314"/>
        <pc:sldMkLst>
          <pc:docMk/>
          <pc:sldMk cId="378239042" sldId="310"/>
        </pc:sldMkLst>
        <pc:spChg chg="mod">
          <ac:chgData name="Balint Gyevnar" userId="68117ebd-ca41-48e9-a188-9edc115aa027" providerId="ADAL" clId="{674D6323-7F88-45AB-BD9A-FADB6B384F1A}" dt="2024-04-20T14:23:25.740" v="5862" actId="20577"/>
          <ac:spMkLst>
            <pc:docMk/>
            <pc:sldMk cId="378239042" sldId="310"/>
            <ac:spMk id="2" creationId="{036CAED3-2C2B-9257-846A-BE14330D192F}"/>
          </ac:spMkLst>
        </pc:spChg>
        <pc:spChg chg="add mod">
          <ac:chgData name="Balint Gyevnar" userId="68117ebd-ca41-48e9-a188-9edc115aa027" providerId="ADAL" clId="{674D6323-7F88-45AB-BD9A-FADB6B384F1A}" dt="2024-04-19T17:36:19.948" v="5126" actId="13822"/>
          <ac:spMkLst>
            <pc:docMk/>
            <pc:sldMk cId="378239042" sldId="310"/>
            <ac:spMk id="3" creationId="{C1D2DC3F-F731-8211-7DFF-10FEAF12C07C}"/>
          </ac:spMkLst>
        </pc:spChg>
        <pc:spChg chg="mod">
          <ac:chgData name="Balint Gyevnar" userId="68117ebd-ca41-48e9-a188-9edc115aa027" providerId="ADAL" clId="{674D6323-7F88-45AB-BD9A-FADB6B384F1A}" dt="2024-04-19T17:40:11.147" v="5190" actId="207"/>
          <ac:spMkLst>
            <pc:docMk/>
            <pc:sldMk cId="378239042" sldId="310"/>
            <ac:spMk id="5" creationId="{F03A1ACC-6092-52D5-64A7-862C5059FEDB}"/>
          </ac:spMkLst>
        </pc:spChg>
        <pc:spChg chg="add mod">
          <ac:chgData name="Balint Gyevnar" userId="68117ebd-ca41-48e9-a188-9edc115aa027" providerId="ADAL" clId="{674D6323-7F88-45AB-BD9A-FADB6B384F1A}" dt="2024-04-20T14:22:50.750" v="5854" actId="571"/>
          <ac:spMkLst>
            <pc:docMk/>
            <pc:sldMk cId="378239042" sldId="310"/>
            <ac:spMk id="6" creationId="{A6AEAC22-6CBB-EA3D-5AC9-E2D10770D725}"/>
          </ac:spMkLst>
        </pc:spChg>
        <pc:spChg chg="del">
          <ac:chgData name="Balint Gyevnar" userId="68117ebd-ca41-48e9-a188-9edc115aa027" providerId="ADAL" clId="{674D6323-7F88-45AB-BD9A-FADB6B384F1A}" dt="2024-04-19T17:20:16.144" v="4814" actId="478"/>
          <ac:spMkLst>
            <pc:docMk/>
            <pc:sldMk cId="378239042" sldId="310"/>
            <ac:spMk id="6" creationId="{ECEF7AE3-AC40-16A9-1FAA-75764335A973}"/>
          </ac:spMkLst>
        </pc:spChg>
        <pc:spChg chg="mod">
          <ac:chgData name="Balint Gyevnar" userId="68117ebd-ca41-48e9-a188-9edc115aa027" providerId="ADAL" clId="{674D6323-7F88-45AB-BD9A-FADB6B384F1A}" dt="2024-04-20T14:22:57.384" v="5855" actId="1076"/>
          <ac:spMkLst>
            <pc:docMk/>
            <pc:sldMk cId="378239042" sldId="310"/>
            <ac:spMk id="7" creationId="{AC7CE416-23EF-E0BA-C7C9-12054A39DD37}"/>
          </ac:spMkLst>
        </pc:spChg>
        <pc:spChg chg="add mod">
          <ac:chgData name="Balint Gyevnar" userId="68117ebd-ca41-48e9-a188-9edc115aa027" providerId="ADAL" clId="{674D6323-7F88-45AB-BD9A-FADB6B384F1A}" dt="2024-04-20T14:22:50.750" v="5854" actId="571"/>
          <ac:spMkLst>
            <pc:docMk/>
            <pc:sldMk cId="378239042" sldId="310"/>
            <ac:spMk id="8" creationId="{03C1D5E7-CE64-FFA1-A698-4E6BB2DCDEA9}"/>
          </ac:spMkLst>
        </pc:spChg>
        <pc:spChg chg="del">
          <ac:chgData name="Balint Gyevnar" userId="68117ebd-ca41-48e9-a188-9edc115aa027" providerId="ADAL" clId="{674D6323-7F88-45AB-BD9A-FADB6B384F1A}" dt="2024-04-19T17:20:18.471" v="4815" actId="478"/>
          <ac:spMkLst>
            <pc:docMk/>
            <pc:sldMk cId="378239042" sldId="310"/>
            <ac:spMk id="8" creationId="{B0776B36-4DBC-609C-0248-BE5515C71895}"/>
          </ac:spMkLst>
        </pc:spChg>
        <pc:spChg chg="add mod">
          <ac:chgData name="Balint Gyevnar" userId="68117ebd-ca41-48e9-a188-9edc115aa027" providerId="ADAL" clId="{674D6323-7F88-45AB-BD9A-FADB6B384F1A}" dt="2024-04-19T17:39:32.390" v="5173" actId="1076"/>
          <ac:spMkLst>
            <pc:docMk/>
            <pc:sldMk cId="378239042" sldId="310"/>
            <ac:spMk id="9" creationId="{04356EE4-479C-BBA1-68F1-3F07E13D1A92}"/>
          </ac:spMkLst>
        </pc:spChg>
        <pc:spChg chg="add mod">
          <ac:chgData name="Balint Gyevnar" userId="68117ebd-ca41-48e9-a188-9edc115aa027" providerId="ADAL" clId="{674D6323-7F88-45AB-BD9A-FADB6B384F1A}" dt="2024-04-20T14:22:50.750" v="5854" actId="571"/>
          <ac:spMkLst>
            <pc:docMk/>
            <pc:sldMk cId="378239042" sldId="310"/>
            <ac:spMk id="10" creationId="{CEB519BE-1E57-B0B1-BFD5-7AA5F02DA1B3}"/>
          </ac:spMkLst>
        </pc:spChg>
        <pc:spChg chg="add del">
          <ac:chgData name="Balint Gyevnar" userId="68117ebd-ca41-48e9-a188-9edc115aa027" providerId="ADAL" clId="{674D6323-7F88-45AB-BD9A-FADB6B384F1A}" dt="2024-04-19T17:22:30.986" v="4905" actId="11529"/>
          <ac:spMkLst>
            <pc:docMk/>
            <pc:sldMk cId="378239042" sldId="310"/>
            <ac:spMk id="15" creationId="{7BAAE271-0366-5155-4D41-D94289426116}"/>
          </ac:spMkLst>
        </pc:spChg>
        <pc:spChg chg="add mod">
          <ac:chgData name="Balint Gyevnar" userId="68117ebd-ca41-48e9-a188-9edc115aa027" providerId="ADAL" clId="{674D6323-7F88-45AB-BD9A-FADB6B384F1A}" dt="2024-04-19T17:39:15.733" v="5169" actId="207"/>
          <ac:spMkLst>
            <pc:docMk/>
            <pc:sldMk cId="378239042" sldId="310"/>
            <ac:spMk id="16" creationId="{4D086887-063E-E79B-EE18-F46EF2091B21}"/>
          </ac:spMkLst>
        </pc:spChg>
        <pc:spChg chg="add mod">
          <ac:chgData name="Balint Gyevnar" userId="68117ebd-ca41-48e9-a188-9edc115aa027" providerId="ADAL" clId="{674D6323-7F88-45AB-BD9A-FADB6B384F1A}" dt="2024-04-19T17:39:15.733" v="5169" actId="207"/>
          <ac:spMkLst>
            <pc:docMk/>
            <pc:sldMk cId="378239042" sldId="310"/>
            <ac:spMk id="17" creationId="{01AE5C1C-0D4C-7A0C-4F21-C14BC6A51D5F}"/>
          </ac:spMkLst>
        </pc:spChg>
        <pc:spChg chg="add mod">
          <ac:chgData name="Balint Gyevnar" userId="68117ebd-ca41-48e9-a188-9edc115aa027" providerId="ADAL" clId="{674D6323-7F88-45AB-BD9A-FADB6B384F1A}" dt="2024-04-19T17:39:15.733" v="5169" actId="207"/>
          <ac:spMkLst>
            <pc:docMk/>
            <pc:sldMk cId="378239042" sldId="310"/>
            <ac:spMk id="18" creationId="{98559F79-E94E-198A-931C-5BAE9978D281}"/>
          </ac:spMkLst>
        </pc:spChg>
        <pc:spChg chg="add mod">
          <ac:chgData name="Balint Gyevnar" userId="68117ebd-ca41-48e9-a188-9edc115aa027" providerId="ADAL" clId="{674D6323-7F88-45AB-BD9A-FADB6B384F1A}" dt="2024-04-20T14:22:57.384" v="5855" actId="1076"/>
          <ac:spMkLst>
            <pc:docMk/>
            <pc:sldMk cId="378239042" sldId="310"/>
            <ac:spMk id="19" creationId="{70216BCA-6188-F190-34E9-98F6E5D9EB6B}"/>
          </ac:spMkLst>
        </pc:spChg>
        <pc:spChg chg="add mod">
          <ac:chgData name="Balint Gyevnar" userId="68117ebd-ca41-48e9-a188-9edc115aa027" providerId="ADAL" clId="{674D6323-7F88-45AB-BD9A-FADB6B384F1A}" dt="2024-04-20T14:22:57.384" v="5855" actId="1076"/>
          <ac:spMkLst>
            <pc:docMk/>
            <pc:sldMk cId="378239042" sldId="310"/>
            <ac:spMk id="20" creationId="{2B7E7D97-2FB7-1153-3466-701DFF6C7217}"/>
          </ac:spMkLst>
        </pc:spChg>
        <pc:spChg chg="add mod">
          <ac:chgData name="Balint Gyevnar" userId="68117ebd-ca41-48e9-a188-9edc115aa027" providerId="ADAL" clId="{674D6323-7F88-45AB-BD9A-FADB6B384F1A}" dt="2024-04-19T17:28:06.736" v="5061" actId="1076"/>
          <ac:spMkLst>
            <pc:docMk/>
            <pc:sldMk cId="378239042" sldId="310"/>
            <ac:spMk id="21" creationId="{2EE5D9BE-FC60-DF1F-ACC6-C2E2FF623D84}"/>
          </ac:spMkLst>
        </pc:spChg>
        <pc:spChg chg="add mod">
          <ac:chgData name="Balint Gyevnar" userId="68117ebd-ca41-48e9-a188-9edc115aa027" providerId="ADAL" clId="{674D6323-7F88-45AB-BD9A-FADB6B384F1A}" dt="2024-04-19T17:39:26.733" v="5171" actId="1076"/>
          <ac:spMkLst>
            <pc:docMk/>
            <pc:sldMk cId="378239042" sldId="310"/>
            <ac:spMk id="22" creationId="{A979CFC1-81B5-F7D3-12A4-63BD8F26250E}"/>
          </ac:spMkLst>
        </pc:spChg>
        <pc:spChg chg="add mod">
          <ac:chgData name="Balint Gyevnar" userId="68117ebd-ca41-48e9-a188-9edc115aa027" providerId="ADAL" clId="{674D6323-7F88-45AB-BD9A-FADB6B384F1A}" dt="2024-04-19T17:39:34.942" v="5174" actId="1076"/>
          <ac:spMkLst>
            <pc:docMk/>
            <pc:sldMk cId="378239042" sldId="310"/>
            <ac:spMk id="23" creationId="{902C5C77-9F9F-AC8D-B583-888112F283A5}"/>
          </ac:spMkLst>
        </pc:spChg>
        <pc:spChg chg="add mod">
          <ac:chgData name="Balint Gyevnar" userId="68117ebd-ca41-48e9-a188-9edc115aa027" providerId="ADAL" clId="{674D6323-7F88-45AB-BD9A-FADB6B384F1A}" dt="2024-04-19T17:42:47.625" v="5192" actId="207"/>
          <ac:spMkLst>
            <pc:docMk/>
            <pc:sldMk cId="378239042" sldId="310"/>
            <ac:spMk id="29" creationId="{4EA1590E-0C4A-CA24-6341-4436DC4182F0}"/>
          </ac:spMkLst>
        </pc:spChg>
        <pc:spChg chg="add del mod ord">
          <ac:chgData name="Balint Gyevnar" userId="68117ebd-ca41-48e9-a188-9edc115aa027" providerId="ADAL" clId="{674D6323-7F88-45AB-BD9A-FADB6B384F1A}" dt="2024-04-19T17:42:47.625" v="5192" actId="207"/>
          <ac:spMkLst>
            <pc:docMk/>
            <pc:sldMk cId="378239042" sldId="310"/>
            <ac:spMk id="30" creationId="{3615AB39-3A50-29D9-0BE9-09F5D1708DB9}"/>
          </ac:spMkLst>
        </pc:spChg>
        <pc:spChg chg="add mod">
          <ac:chgData name="Balint Gyevnar" userId="68117ebd-ca41-48e9-a188-9edc115aa027" providerId="ADAL" clId="{674D6323-7F88-45AB-BD9A-FADB6B384F1A}" dt="2024-04-19T17:42:47.625" v="5192" actId="207"/>
          <ac:spMkLst>
            <pc:docMk/>
            <pc:sldMk cId="378239042" sldId="310"/>
            <ac:spMk id="41" creationId="{AEAEC6A3-D4DE-B88D-EA09-3478FCE031D0}"/>
          </ac:spMkLst>
        </pc:spChg>
        <pc:spChg chg="add del mod">
          <ac:chgData name="Balint Gyevnar" userId="68117ebd-ca41-48e9-a188-9edc115aa027" providerId="ADAL" clId="{674D6323-7F88-45AB-BD9A-FADB6B384F1A}" dt="2024-04-19T17:27:26.521" v="5039" actId="478"/>
          <ac:spMkLst>
            <pc:docMk/>
            <pc:sldMk cId="378239042" sldId="310"/>
            <ac:spMk id="42" creationId="{1CCBED17-3942-84F6-56AE-1F16C7E99A55}"/>
          </ac:spMkLst>
        </pc:spChg>
        <pc:spChg chg="add mod">
          <ac:chgData name="Balint Gyevnar" userId="68117ebd-ca41-48e9-a188-9edc115aa027" providerId="ADAL" clId="{674D6323-7F88-45AB-BD9A-FADB6B384F1A}" dt="2024-04-19T17:27:36.335" v="5042" actId="1076"/>
          <ac:spMkLst>
            <pc:docMk/>
            <pc:sldMk cId="378239042" sldId="310"/>
            <ac:spMk id="43" creationId="{7008B92A-F044-B297-9BD5-EAA086B69485}"/>
          </ac:spMkLst>
        </pc:spChg>
        <pc:spChg chg="add mod">
          <ac:chgData name="Balint Gyevnar" userId="68117ebd-ca41-48e9-a188-9edc115aa027" providerId="ADAL" clId="{674D6323-7F88-45AB-BD9A-FADB6B384F1A}" dt="2024-04-19T17:27:49.668" v="5052" actId="1076"/>
          <ac:spMkLst>
            <pc:docMk/>
            <pc:sldMk cId="378239042" sldId="310"/>
            <ac:spMk id="44" creationId="{5CA08278-3880-EE6A-B40D-817943723EF2}"/>
          </ac:spMkLst>
        </pc:spChg>
        <pc:spChg chg="add mod">
          <ac:chgData name="Balint Gyevnar" userId="68117ebd-ca41-48e9-a188-9edc115aa027" providerId="ADAL" clId="{674D6323-7F88-45AB-BD9A-FADB6B384F1A}" dt="2024-04-19T17:28:00.701" v="5060" actId="5793"/>
          <ac:spMkLst>
            <pc:docMk/>
            <pc:sldMk cId="378239042" sldId="310"/>
            <ac:spMk id="49" creationId="{89190A8F-FE8A-6CD2-F72E-78E9293073AC}"/>
          </ac:spMkLst>
        </pc:spChg>
        <pc:spChg chg="add mod">
          <ac:chgData name="Balint Gyevnar" userId="68117ebd-ca41-48e9-a188-9edc115aa027" providerId="ADAL" clId="{674D6323-7F88-45AB-BD9A-FADB6B384F1A}" dt="2024-04-19T17:44:29.280" v="5359" actId="20577"/>
          <ac:spMkLst>
            <pc:docMk/>
            <pc:sldMk cId="378239042" sldId="310"/>
            <ac:spMk id="50" creationId="{B6EB1333-EF71-44CE-55E3-16C5C0739642}"/>
          </ac:spMkLst>
        </pc:spChg>
        <pc:cxnChg chg="add mod">
          <ac:chgData name="Balint Gyevnar" userId="68117ebd-ca41-48e9-a188-9edc115aa027" providerId="ADAL" clId="{674D6323-7F88-45AB-BD9A-FADB6B384F1A}" dt="2024-04-19T17:39:32.390" v="5173" actId="1076"/>
          <ac:cxnSpMkLst>
            <pc:docMk/>
            <pc:sldMk cId="378239042" sldId="310"/>
            <ac:cxnSpMk id="11" creationId="{A52F81FD-56A6-B558-27CE-A0684C5FC0AA}"/>
          </ac:cxnSpMkLst>
        </pc:cxnChg>
        <pc:cxnChg chg="add mod">
          <ac:chgData name="Balint Gyevnar" userId="68117ebd-ca41-48e9-a188-9edc115aa027" providerId="ADAL" clId="{674D6323-7F88-45AB-BD9A-FADB6B384F1A}" dt="2024-04-19T17:27:21.243" v="5037" actId="1582"/>
          <ac:cxnSpMkLst>
            <pc:docMk/>
            <pc:sldMk cId="378239042" sldId="310"/>
            <ac:cxnSpMk id="12" creationId="{9D5B46CC-F313-7D5C-9E9C-9B920F4012C2}"/>
          </ac:cxnSpMkLst>
        </pc:cxnChg>
        <pc:cxnChg chg="add mod">
          <ac:chgData name="Balint Gyevnar" userId="68117ebd-ca41-48e9-a188-9edc115aa027" providerId="ADAL" clId="{674D6323-7F88-45AB-BD9A-FADB6B384F1A}" dt="2024-04-19T17:39:32.390" v="5173" actId="1076"/>
          <ac:cxnSpMkLst>
            <pc:docMk/>
            <pc:sldMk cId="378239042" sldId="310"/>
            <ac:cxnSpMk id="25" creationId="{9EFC3404-32F7-2587-B4D0-B6EADF3D3A7F}"/>
          </ac:cxnSpMkLst>
        </pc:cxnChg>
        <pc:cxnChg chg="add mod">
          <ac:chgData name="Balint Gyevnar" userId="68117ebd-ca41-48e9-a188-9edc115aa027" providerId="ADAL" clId="{674D6323-7F88-45AB-BD9A-FADB6B384F1A}" dt="2024-04-19T17:39:32.390" v="5173" actId="1076"/>
          <ac:cxnSpMkLst>
            <pc:docMk/>
            <pc:sldMk cId="378239042" sldId="310"/>
            <ac:cxnSpMk id="31" creationId="{75863C19-1E8E-43BA-C549-8A7F19B21BA0}"/>
          </ac:cxnSpMkLst>
        </pc:cxnChg>
        <pc:cxnChg chg="add mod">
          <ac:chgData name="Balint Gyevnar" userId="68117ebd-ca41-48e9-a188-9edc115aa027" providerId="ADAL" clId="{674D6323-7F88-45AB-BD9A-FADB6B384F1A}" dt="2024-04-19T17:39:32.390" v="5173" actId="1076"/>
          <ac:cxnSpMkLst>
            <pc:docMk/>
            <pc:sldMk cId="378239042" sldId="310"/>
            <ac:cxnSpMk id="34" creationId="{FA16D0A6-9225-5754-8EF9-B383796A1E54}"/>
          </ac:cxnSpMkLst>
        </pc:cxnChg>
      </pc:sldChg>
      <pc:sldChg chg="addSp delSp modSp add del mod modAnim">
        <pc:chgData name="Balint Gyevnar" userId="68117ebd-ca41-48e9-a188-9edc115aa027" providerId="ADAL" clId="{674D6323-7F88-45AB-BD9A-FADB6B384F1A}" dt="2024-04-19T16:40:17.985" v="4430" actId="47"/>
        <pc:sldMkLst>
          <pc:docMk/>
          <pc:sldMk cId="880740190" sldId="310"/>
        </pc:sldMkLst>
        <pc:spChg chg="mod">
          <ac:chgData name="Balint Gyevnar" userId="68117ebd-ca41-48e9-a188-9edc115aa027" providerId="ADAL" clId="{674D6323-7F88-45AB-BD9A-FADB6B384F1A}" dt="2024-04-19T16:32:23.608" v="3863" actId="20577"/>
          <ac:spMkLst>
            <pc:docMk/>
            <pc:sldMk cId="880740190" sldId="310"/>
            <ac:spMk id="2" creationId="{303E9E08-7479-BC4A-F370-C3EF4E4FB7D6}"/>
          </ac:spMkLst>
        </pc:spChg>
        <pc:spChg chg="del">
          <ac:chgData name="Balint Gyevnar" userId="68117ebd-ca41-48e9-a188-9edc115aa027" providerId="ADAL" clId="{674D6323-7F88-45AB-BD9A-FADB6B384F1A}" dt="2024-04-19T16:31:43.017" v="3730" actId="478"/>
          <ac:spMkLst>
            <pc:docMk/>
            <pc:sldMk cId="880740190" sldId="310"/>
            <ac:spMk id="3" creationId="{70A8AC0F-86F0-5A78-4D67-53BFBCFA58B6}"/>
          </ac:spMkLst>
        </pc:spChg>
        <pc:spChg chg="del">
          <ac:chgData name="Balint Gyevnar" userId="68117ebd-ca41-48e9-a188-9edc115aa027" providerId="ADAL" clId="{674D6323-7F88-45AB-BD9A-FADB6B384F1A}" dt="2024-04-19T16:31:40.609" v="3729" actId="478"/>
          <ac:spMkLst>
            <pc:docMk/>
            <pc:sldMk cId="880740190" sldId="310"/>
            <ac:spMk id="7" creationId="{690A4215-9A2D-F6EC-8263-0E17ACFCE057}"/>
          </ac:spMkLst>
        </pc:spChg>
        <pc:spChg chg="add del mod">
          <ac:chgData name="Balint Gyevnar" userId="68117ebd-ca41-48e9-a188-9edc115aa027" providerId="ADAL" clId="{674D6323-7F88-45AB-BD9A-FADB6B384F1A}" dt="2024-04-19T16:31:45.180" v="3731" actId="478"/>
          <ac:spMkLst>
            <pc:docMk/>
            <pc:sldMk cId="880740190" sldId="310"/>
            <ac:spMk id="8" creationId="{A43E21EB-93A7-6FFF-7B31-48618F114A4C}"/>
          </ac:spMkLst>
        </pc:spChg>
        <pc:spChg chg="del">
          <ac:chgData name="Balint Gyevnar" userId="68117ebd-ca41-48e9-a188-9edc115aa027" providerId="ADAL" clId="{674D6323-7F88-45AB-BD9A-FADB6B384F1A}" dt="2024-04-19T16:31:40.609" v="3729" actId="478"/>
          <ac:spMkLst>
            <pc:docMk/>
            <pc:sldMk cId="880740190" sldId="310"/>
            <ac:spMk id="10" creationId="{3616819A-0D37-FE09-8862-289A777783F3}"/>
          </ac:spMkLst>
        </pc:spChg>
        <pc:spChg chg="add mod">
          <ac:chgData name="Balint Gyevnar" userId="68117ebd-ca41-48e9-a188-9edc115aa027" providerId="ADAL" clId="{674D6323-7F88-45AB-BD9A-FADB6B384F1A}" dt="2024-04-19T16:39:30.157" v="4423" actId="2711"/>
          <ac:spMkLst>
            <pc:docMk/>
            <pc:sldMk cId="880740190" sldId="310"/>
            <ac:spMk id="11" creationId="{A9106EBC-8A33-DA77-A739-623AD02734D8}"/>
          </ac:spMkLst>
        </pc:spChg>
        <pc:spChg chg="add del mod">
          <ac:chgData name="Balint Gyevnar" userId="68117ebd-ca41-48e9-a188-9edc115aa027" providerId="ADAL" clId="{674D6323-7F88-45AB-BD9A-FADB6B384F1A}" dt="2024-04-19T16:36:10.253" v="4396"/>
          <ac:spMkLst>
            <pc:docMk/>
            <pc:sldMk cId="880740190" sldId="310"/>
            <ac:spMk id="13" creationId="{79B1281F-7A12-1AD6-A310-3143C99FAF1D}"/>
          </ac:spMkLst>
        </pc:spChg>
        <pc:spChg chg="add mod">
          <ac:chgData name="Balint Gyevnar" userId="68117ebd-ca41-48e9-a188-9edc115aa027" providerId="ADAL" clId="{674D6323-7F88-45AB-BD9A-FADB6B384F1A}" dt="2024-04-19T16:40:09.911" v="4429" actId="113"/>
          <ac:spMkLst>
            <pc:docMk/>
            <pc:sldMk cId="880740190" sldId="310"/>
            <ac:spMk id="14" creationId="{C56FFD10-B327-D603-F600-85F73AA99C3D}"/>
          </ac:spMkLst>
        </pc:spChg>
        <pc:spChg chg="del">
          <ac:chgData name="Balint Gyevnar" userId="68117ebd-ca41-48e9-a188-9edc115aa027" providerId="ADAL" clId="{674D6323-7F88-45AB-BD9A-FADB6B384F1A}" dt="2024-04-19T16:31:40.609" v="3729" actId="478"/>
          <ac:spMkLst>
            <pc:docMk/>
            <pc:sldMk cId="880740190" sldId="310"/>
            <ac:spMk id="16" creationId="{E21B0824-D1B9-DB8E-9E20-B7B4B9FC3C7D}"/>
          </ac:spMkLst>
        </pc:spChg>
        <pc:spChg chg="del">
          <ac:chgData name="Balint Gyevnar" userId="68117ebd-ca41-48e9-a188-9edc115aa027" providerId="ADAL" clId="{674D6323-7F88-45AB-BD9A-FADB6B384F1A}" dt="2024-04-19T16:31:40.609" v="3729" actId="478"/>
          <ac:spMkLst>
            <pc:docMk/>
            <pc:sldMk cId="880740190" sldId="310"/>
            <ac:spMk id="17" creationId="{0AB963C2-20A5-4CBF-C129-A5FB3139309E}"/>
          </ac:spMkLst>
        </pc:spChg>
        <pc:spChg chg="del">
          <ac:chgData name="Balint Gyevnar" userId="68117ebd-ca41-48e9-a188-9edc115aa027" providerId="ADAL" clId="{674D6323-7F88-45AB-BD9A-FADB6B384F1A}" dt="2024-04-19T16:31:40.609" v="3729" actId="478"/>
          <ac:spMkLst>
            <pc:docMk/>
            <pc:sldMk cId="880740190" sldId="310"/>
            <ac:spMk id="18" creationId="{F652E3F1-3CC1-72C8-A468-C41F0D5C5BAA}"/>
          </ac:spMkLst>
        </pc:spChg>
        <pc:spChg chg="del">
          <ac:chgData name="Balint Gyevnar" userId="68117ebd-ca41-48e9-a188-9edc115aa027" providerId="ADAL" clId="{674D6323-7F88-45AB-BD9A-FADB6B384F1A}" dt="2024-04-19T16:31:40.609" v="3729" actId="478"/>
          <ac:spMkLst>
            <pc:docMk/>
            <pc:sldMk cId="880740190" sldId="310"/>
            <ac:spMk id="19" creationId="{702180BD-5C81-5581-91F6-FBB96375F153}"/>
          </ac:spMkLst>
        </pc:spChg>
        <pc:spChg chg="del">
          <ac:chgData name="Balint Gyevnar" userId="68117ebd-ca41-48e9-a188-9edc115aa027" providerId="ADAL" clId="{674D6323-7F88-45AB-BD9A-FADB6B384F1A}" dt="2024-04-19T16:31:40.609" v="3729" actId="478"/>
          <ac:spMkLst>
            <pc:docMk/>
            <pc:sldMk cId="880740190" sldId="310"/>
            <ac:spMk id="20" creationId="{E7BC604A-F46B-8AA8-8CFB-AABA9911B74F}"/>
          </ac:spMkLst>
        </pc:spChg>
        <pc:picChg chg="del">
          <ac:chgData name="Balint Gyevnar" userId="68117ebd-ca41-48e9-a188-9edc115aa027" providerId="ADAL" clId="{674D6323-7F88-45AB-BD9A-FADB6B384F1A}" dt="2024-04-19T16:31:40.609" v="3729" actId="478"/>
          <ac:picMkLst>
            <pc:docMk/>
            <pc:sldMk cId="880740190" sldId="310"/>
            <ac:picMk id="6" creationId="{F1A3B932-7BE4-612E-7A6C-5C8F4D7DB9A9}"/>
          </ac:picMkLst>
        </pc:picChg>
        <pc:picChg chg="del">
          <ac:chgData name="Balint Gyevnar" userId="68117ebd-ca41-48e9-a188-9edc115aa027" providerId="ADAL" clId="{674D6323-7F88-45AB-BD9A-FADB6B384F1A}" dt="2024-04-19T16:31:40.609" v="3729" actId="478"/>
          <ac:picMkLst>
            <pc:docMk/>
            <pc:sldMk cId="880740190" sldId="310"/>
            <ac:picMk id="9" creationId="{12027D53-F69B-D096-F228-796D9C5A0961}"/>
          </ac:picMkLst>
        </pc:picChg>
        <pc:picChg chg="del">
          <ac:chgData name="Balint Gyevnar" userId="68117ebd-ca41-48e9-a188-9edc115aa027" providerId="ADAL" clId="{674D6323-7F88-45AB-BD9A-FADB6B384F1A}" dt="2024-04-19T16:31:40.609" v="3729" actId="478"/>
          <ac:picMkLst>
            <pc:docMk/>
            <pc:sldMk cId="880740190" sldId="310"/>
            <ac:picMk id="12" creationId="{292EE8F6-35FF-D468-CC9A-ABAD9206BED0}"/>
          </ac:picMkLst>
        </pc:picChg>
      </pc:sldChg>
      <pc:sldChg chg="modSp new mod ord">
        <pc:chgData name="Balint Gyevnar" userId="68117ebd-ca41-48e9-a188-9edc115aa027" providerId="ADAL" clId="{674D6323-7F88-45AB-BD9A-FADB6B384F1A}" dt="2024-04-21T19:55:26.241" v="29310" actId="207"/>
        <pc:sldMkLst>
          <pc:docMk/>
          <pc:sldMk cId="4079168406" sldId="311"/>
        </pc:sldMkLst>
        <pc:spChg chg="mod">
          <ac:chgData name="Balint Gyevnar" userId="68117ebd-ca41-48e9-a188-9edc115aa027" providerId="ADAL" clId="{674D6323-7F88-45AB-BD9A-FADB6B384F1A}" dt="2024-04-20T13:56:27.931" v="5503" actId="20577"/>
          <ac:spMkLst>
            <pc:docMk/>
            <pc:sldMk cId="4079168406" sldId="311"/>
            <ac:spMk id="2" creationId="{2CAA0677-954B-5412-C47B-56FBA5E438DB}"/>
          </ac:spMkLst>
        </pc:spChg>
        <pc:spChg chg="mod">
          <ac:chgData name="Balint Gyevnar" userId="68117ebd-ca41-48e9-a188-9edc115aa027" providerId="ADAL" clId="{674D6323-7F88-45AB-BD9A-FADB6B384F1A}" dt="2024-04-21T19:55:26.241" v="29310" actId="207"/>
          <ac:spMkLst>
            <pc:docMk/>
            <pc:sldMk cId="4079168406" sldId="311"/>
            <ac:spMk id="3" creationId="{11D8E4A5-4E27-6969-220C-F1B1D4075155}"/>
          </ac:spMkLst>
        </pc:spChg>
        <pc:spChg chg="mod">
          <ac:chgData name="Balint Gyevnar" userId="68117ebd-ca41-48e9-a188-9edc115aa027" providerId="ADAL" clId="{674D6323-7F88-45AB-BD9A-FADB6B384F1A}" dt="2024-04-20T13:56:55.882" v="5530" actId="27636"/>
          <ac:spMkLst>
            <pc:docMk/>
            <pc:sldMk cId="4079168406" sldId="311"/>
            <ac:spMk id="4" creationId="{FBE3B25B-9D9E-95F0-006F-973828975096}"/>
          </ac:spMkLst>
        </pc:spChg>
      </pc:sldChg>
      <pc:sldChg chg="addSp delSp modSp new del mod">
        <pc:chgData name="Balint Gyevnar" userId="68117ebd-ca41-48e9-a188-9edc115aa027" providerId="ADAL" clId="{674D6323-7F88-45AB-BD9A-FADB6B384F1A}" dt="2024-04-20T14:01:13.745" v="5682" actId="47"/>
        <pc:sldMkLst>
          <pc:docMk/>
          <pc:sldMk cId="806151630" sldId="312"/>
        </pc:sldMkLst>
        <pc:spChg chg="mod">
          <ac:chgData name="Balint Gyevnar" userId="68117ebd-ca41-48e9-a188-9edc115aa027" providerId="ADAL" clId="{674D6323-7F88-45AB-BD9A-FADB6B384F1A}" dt="2024-04-20T13:56:51.322" v="5526" actId="20577"/>
          <ac:spMkLst>
            <pc:docMk/>
            <pc:sldMk cId="806151630" sldId="312"/>
            <ac:spMk id="2" creationId="{CFFC5DAA-EE6B-16E4-A7B2-3DCEC1E150D0}"/>
          </ac:spMkLst>
        </pc:spChg>
        <pc:spChg chg="del">
          <ac:chgData name="Balint Gyevnar" userId="68117ebd-ca41-48e9-a188-9edc115aa027" providerId="ADAL" clId="{674D6323-7F88-45AB-BD9A-FADB6B384F1A}" dt="2024-04-20T13:56:53.479" v="5527" actId="478"/>
          <ac:spMkLst>
            <pc:docMk/>
            <pc:sldMk cId="806151630" sldId="312"/>
            <ac:spMk id="3" creationId="{4FB5AC09-3AF5-543B-021D-43BB87D6D7D0}"/>
          </ac:spMkLst>
        </pc:spChg>
        <pc:spChg chg="mod">
          <ac:chgData name="Balint Gyevnar" userId="68117ebd-ca41-48e9-a188-9edc115aa027" providerId="ADAL" clId="{674D6323-7F88-45AB-BD9A-FADB6B384F1A}" dt="2024-04-20T13:56:55.850" v="5529" actId="27636"/>
          <ac:spMkLst>
            <pc:docMk/>
            <pc:sldMk cId="806151630" sldId="312"/>
            <ac:spMk id="4" creationId="{E4272AE8-829A-95E9-BB61-A6ABECF4B68D}"/>
          </ac:spMkLst>
        </pc:spChg>
        <pc:spChg chg="add mod">
          <ac:chgData name="Balint Gyevnar" userId="68117ebd-ca41-48e9-a188-9edc115aa027" providerId="ADAL" clId="{674D6323-7F88-45AB-BD9A-FADB6B384F1A}" dt="2024-04-20T13:57:11.857" v="5600" actId="20577"/>
          <ac:spMkLst>
            <pc:docMk/>
            <pc:sldMk cId="806151630" sldId="312"/>
            <ac:spMk id="5" creationId="{202CC988-A36D-CD9D-E8A0-B7F70CA70504}"/>
          </ac:spMkLst>
        </pc:spChg>
      </pc:sldChg>
      <pc:sldChg chg="addSp delSp modSp add mod ord setBg">
        <pc:chgData name="Balint Gyevnar" userId="68117ebd-ca41-48e9-a188-9edc115aa027" providerId="ADAL" clId="{674D6323-7F88-45AB-BD9A-FADB6B384F1A}" dt="2024-04-20T16:00:07.489" v="9163" actId="207"/>
        <pc:sldMkLst>
          <pc:docMk/>
          <pc:sldMk cId="1126741621" sldId="313"/>
        </pc:sldMkLst>
        <pc:spChg chg="del mod">
          <ac:chgData name="Balint Gyevnar" userId="68117ebd-ca41-48e9-a188-9edc115aa027" providerId="ADAL" clId="{674D6323-7F88-45AB-BD9A-FADB6B384F1A}" dt="2024-04-20T14:00:58.317" v="5680" actId="478"/>
          <ac:spMkLst>
            <pc:docMk/>
            <pc:sldMk cId="1126741621" sldId="313"/>
            <ac:spMk id="4" creationId="{BD1C4ABA-499B-4DEE-9ACF-BC244195E51C}"/>
          </ac:spMkLst>
        </pc:spChg>
        <pc:spChg chg="del mod">
          <ac:chgData name="Balint Gyevnar" userId="68117ebd-ca41-48e9-a188-9edc115aa027" providerId="ADAL" clId="{674D6323-7F88-45AB-BD9A-FADB6B384F1A}" dt="2024-04-20T14:00:57.379" v="5679" actId="478"/>
          <ac:spMkLst>
            <pc:docMk/>
            <pc:sldMk cId="1126741621" sldId="313"/>
            <ac:spMk id="7" creationId="{148E622E-4377-4548-8A16-A4789E646C51}"/>
          </ac:spMkLst>
        </pc:spChg>
        <pc:spChg chg="add del mod">
          <ac:chgData name="Balint Gyevnar" userId="68117ebd-ca41-48e9-a188-9edc115aa027" providerId="ADAL" clId="{674D6323-7F88-45AB-BD9A-FADB6B384F1A}" dt="2024-04-20T13:58:39.101" v="5642" actId="478"/>
          <ac:spMkLst>
            <pc:docMk/>
            <pc:sldMk cId="1126741621" sldId="313"/>
            <ac:spMk id="11" creationId="{A9E4886B-ACE1-9E06-36C9-0C518E3FD61E}"/>
          </ac:spMkLst>
        </pc:spChg>
        <pc:spChg chg="add mod">
          <ac:chgData name="Balint Gyevnar" userId="68117ebd-ca41-48e9-a188-9edc115aa027" providerId="ADAL" clId="{674D6323-7F88-45AB-BD9A-FADB6B384F1A}" dt="2024-04-20T16:00:07.489" v="9163" actId="207"/>
          <ac:spMkLst>
            <pc:docMk/>
            <pc:sldMk cId="1126741621" sldId="313"/>
            <ac:spMk id="14" creationId="{F5BF235E-8264-20E4-6AB3-2658C3A643F9}"/>
          </ac:spMkLst>
        </pc:spChg>
        <pc:spChg chg="mod">
          <ac:chgData name="Balint Gyevnar" userId="68117ebd-ca41-48e9-a188-9edc115aa027" providerId="ADAL" clId="{674D6323-7F88-45AB-BD9A-FADB6B384F1A}" dt="2024-04-20T16:00:04.234" v="9162" actId="207"/>
          <ac:spMkLst>
            <pc:docMk/>
            <pc:sldMk cId="1126741621" sldId="313"/>
            <ac:spMk id="56" creationId="{00000000-0000-0000-0000-000000000000}"/>
          </ac:spMkLst>
        </pc:spChg>
        <pc:spChg chg="del mod">
          <ac:chgData name="Balint Gyevnar" userId="68117ebd-ca41-48e9-a188-9edc115aa027" providerId="ADAL" clId="{674D6323-7F88-45AB-BD9A-FADB6B384F1A}" dt="2024-04-20T13:58:37.322" v="5641" actId="478"/>
          <ac:spMkLst>
            <pc:docMk/>
            <pc:sldMk cId="1126741621" sldId="313"/>
            <ac:spMk id="57" creationId="{00000000-0000-0000-0000-000000000000}"/>
          </ac:spMkLst>
        </pc:spChg>
        <pc:grpChg chg="mod">
          <ac:chgData name="Balint Gyevnar" userId="68117ebd-ca41-48e9-a188-9edc115aa027" providerId="ADAL" clId="{674D6323-7F88-45AB-BD9A-FADB6B384F1A}" dt="2024-04-20T14:01:02.708" v="5681" actId="1076"/>
          <ac:grpSpMkLst>
            <pc:docMk/>
            <pc:sldMk cId="1126741621" sldId="313"/>
            <ac:grpSpMk id="2" creationId="{EB775145-03B9-DEBA-974F-1523E187B89E}"/>
          </ac:grpSpMkLst>
        </pc:grpChg>
        <pc:picChg chg="mod">
          <ac:chgData name="Balint Gyevnar" userId="68117ebd-ca41-48e9-a188-9edc115aa027" providerId="ADAL" clId="{674D6323-7F88-45AB-BD9A-FADB6B384F1A}" dt="2024-04-20T14:01:02.708" v="5681" actId="1076"/>
          <ac:picMkLst>
            <pc:docMk/>
            <pc:sldMk cId="1126741621" sldId="313"/>
            <ac:picMk id="8" creationId="{952CDCAE-0A75-5BD1-BF1F-A7B849FA0A9E}"/>
          </ac:picMkLst>
        </pc:picChg>
        <pc:picChg chg="mod">
          <ac:chgData name="Balint Gyevnar" userId="68117ebd-ca41-48e9-a188-9edc115aa027" providerId="ADAL" clId="{674D6323-7F88-45AB-BD9A-FADB6B384F1A}" dt="2024-04-20T14:01:02.708" v="5681" actId="1076"/>
          <ac:picMkLst>
            <pc:docMk/>
            <pc:sldMk cId="1126741621" sldId="313"/>
            <ac:picMk id="9" creationId="{947235BA-A8B7-957F-BC23-263BC317037B}"/>
          </ac:picMkLst>
        </pc:picChg>
        <pc:picChg chg="mod">
          <ac:chgData name="Balint Gyevnar" userId="68117ebd-ca41-48e9-a188-9edc115aa027" providerId="ADAL" clId="{674D6323-7F88-45AB-BD9A-FADB6B384F1A}" dt="2024-04-20T14:01:02.708" v="5681" actId="1076"/>
          <ac:picMkLst>
            <pc:docMk/>
            <pc:sldMk cId="1126741621" sldId="313"/>
            <ac:picMk id="10" creationId="{4192E58A-8ED8-0E63-8436-6BF84DE80D7E}"/>
          </ac:picMkLst>
        </pc:picChg>
        <pc:picChg chg="add del mod">
          <ac:chgData name="Balint Gyevnar" userId="68117ebd-ca41-48e9-a188-9edc115aa027" providerId="ADAL" clId="{674D6323-7F88-45AB-BD9A-FADB6B384F1A}" dt="2024-04-20T14:02:15.536" v="5696" actId="478"/>
          <ac:picMkLst>
            <pc:docMk/>
            <pc:sldMk cId="1126741621" sldId="313"/>
            <ac:picMk id="13" creationId="{B059F145-5E2B-E153-B2E8-656206177D5D}"/>
          </ac:picMkLst>
        </pc:picChg>
        <pc:picChg chg="add mod">
          <ac:chgData name="Balint Gyevnar" userId="68117ebd-ca41-48e9-a188-9edc115aa027" providerId="ADAL" clId="{674D6323-7F88-45AB-BD9A-FADB6B384F1A}" dt="2024-04-20T14:02:32.421" v="5702" actId="1076"/>
          <ac:picMkLst>
            <pc:docMk/>
            <pc:sldMk cId="1126741621" sldId="313"/>
            <ac:picMk id="16" creationId="{0C0FC1B2-E552-C768-5EA8-5D4D5581E357}"/>
          </ac:picMkLst>
        </pc:picChg>
      </pc:sldChg>
      <pc:sldChg chg="addSp delSp modSp new mod">
        <pc:chgData name="Balint Gyevnar" userId="68117ebd-ca41-48e9-a188-9edc115aa027" providerId="ADAL" clId="{674D6323-7F88-45AB-BD9A-FADB6B384F1A}" dt="2024-04-20T14:09:48.636" v="5823" actId="207"/>
        <pc:sldMkLst>
          <pc:docMk/>
          <pc:sldMk cId="2793528351" sldId="314"/>
        </pc:sldMkLst>
        <pc:spChg chg="mod">
          <ac:chgData name="Balint Gyevnar" userId="68117ebd-ca41-48e9-a188-9edc115aa027" providerId="ADAL" clId="{674D6323-7F88-45AB-BD9A-FADB6B384F1A}" dt="2024-04-20T14:02:54.921" v="5718" actId="20577"/>
          <ac:spMkLst>
            <pc:docMk/>
            <pc:sldMk cId="2793528351" sldId="314"/>
            <ac:spMk id="2" creationId="{5CE642D5-E719-6167-5EE1-8225640A45A4}"/>
          </ac:spMkLst>
        </pc:spChg>
        <pc:spChg chg="del">
          <ac:chgData name="Balint Gyevnar" userId="68117ebd-ca41-48e9-a188-9edc115aa027" providerId="ADAL" clId="{674D6323-7F88-45AB-BD9A-FADB6B384F1A}" dt="2024-04-20T14:02:56.952" v="5719" actId="478"/>
          <ac:spMkLst>
            <pc:docMk/>
            <pc:sldMk cId="2793528351" sldId="314"/>
            <ac:spMk id="3" creationId="{0368B5D9-B097-7CF4-BFAF-65DE377437AF}"/>
          </ac:spMkLst>
        </pc:spChg>
        <pc:spChg chg="mod">
          <ac:chgData name="Balint Gyevnar" userId="68117ebd-ca41-48e9-a188-9edc115aa027" providerId="ADAL" clId="{674D6323-7F88-45AB-BD9A-FADB6B384F1A}" dt="2024-04-20T14:03:08.240" v="5721" actId="27636"/>
          <ac:spMkLst>
            <pc:docMk/>
            <pc:sldMk cId="2793528351" sldId="314"/>
            <ac:spMk id="4" creationId="{37317E4C-525D-76B7-44B3-798C09B75C7C}"/>
          </ac:spMkLst>
        </pc:spChg>
        <pc:spChg chg="add mod">
          <ac:chgData name="Balint Gyevnar" userId="68117ebd-ca41-48e9-a188-9edc115aa027" providerId="ADAL" clId="{674D6323-7F88-45AB-BD9A-FADB6B384F1A}" dt="2024-04-20T14:09:48.636" v="5823" actId="207"/>
          <ac:spMkLst>
            <pc:docMk/>
            <pc:sldMk cId="2793528351" sldId="314"/>
            <ac:spMk id="5" creationId="{B36205B1-03C1-EF5D-C734-675A01DB346A}"/>
          </ac:spMkLst>
        </pc:spChg>
        <pc:spChg chg="add del mod">
          <ac:chgData name="Balint Gyevnar" userId="68117ebd-ca41-48e9-a188-9edc115aa027" providerId="ADAL" clId="{674D6323-7F88-45AB-BD9A-FADB6B384F1A}" dt="2024-04-20T14:04:08.339" v="5734" actId="478"/>
          <ac:spMkLst>
            <pc:docMk/>
            <pc:sldMk cId="2793528351" sldId="314"/>
            <ac:spMk id="6" creationId="{7EDBD797-3843-06D2-1D9E-6DD9FE0FEF98}"/>
          </ac:spMkLst>
        </pc:spChg>
      </pc:sldChg>
      <pc:sldChg chg="modSp add mod ord">
        <pc:chgData name="Balint Gyevnar" userId="68117ebd-ca41-48e9-a188-9edc115aa027" providerId="ADAL" clId="{674D6323-7F88-45AB-BD9A-FADB6B384F1A}" dt="2024-04-21T13:33:30.955" v="18504" actId="2711"/>
        <pc:sldMkLst>
          <pc:docMk/>
          <pc:sldMk cId="2533270972" sldId="315"/>
        </pc:sldMkLst>
        <pc:spChg chg="mod">
          <ac:chgData name="Balint Gyevnar" userId="68117ebd-ca41-48e9-a188-9edc115aa027" providerId="ADAL" clId="{674D6323-7F88-45AB-BD9A-FADB6B384F1A}" dt="2024-04-21T13:33:30.955" v="18504" actId="2711"/>
          <ac:spMkLst>
            <pc:docMk/>
            <pc:sldMk cId="2533270972" sldId="315"/>
            <ac:spMk id="5" creationId="{B36205B1-03C1-EF5D-C734-675A01DB346A}"/>
          </ac:spMkLst>
        </pc:spChg>
      </pc:sldChg>
      <pc:sldChg chg="addSp modSp add mod">
        <pc:chgData name="Balint Gyevnar" userId="68117ebd-ca41-48e9-a188-9edc115aa027" providerId="ADAL" clId="{674D6323-7F88-45AB-BD9A-FADB6B384F1A}" dt="2024-04-21T19:42:48.660" v="28220" actId="207"/>
        <pc:sldMkLst>
          <pc:docMk/>
          <pc:sldMk cId="3633630630" sldId="316"/>
        </pc:sldMkLst>
        <pc:spChg chg="add">
          <ac:chgData name="Balint Gyevnar" userId="68117ebd-ca41-48e9-a188-9edc115aa027" providerId="ADAL" clId="{674D6323-7F88-45AB-BD9A-FADB6B384F1A}" dt="2024-04-21T18:50:21.900" v="26009"/>
          <ac:spMkLst>
            <pc:docMk/>
            <pc:sldMk cId="3633630630" sldId="316"/>
            <ac:spMk id="3" creationId="{44568DCF-AA3C-E07B-88BE-D84F6C4C1BFA}"/>
          </ac:spMkLst>
        </pc:spChg>
        <pc:spChg chg="mod">
          <ac:chgData name="Balint Gyevnar" userId="68117ebd-ca41-48e9-a188-9edc115aa027" providerId="ADAL" clId="{674D6323-7F88-45AB-BD9A-FADB6B384F1A}" dt="2024-04-21T19:42:48.660" v="28220" actId="207"/>
          <ac:spMkLst>
            <pc:docMk/>
            <pc:sldMk cId="3633630630" sldId="316"/>
            <ac:spMk id="5" creationId="{B36205B1-03C1-EF5D-C734-675A01DB346A}"/>
          </ac:spMkLst>
        </pc:spChg>
        <pc:spChg chg="add mod">
          <ac:chgData name="Balint Gyevnar" userId="68117ebd-ca41-48e9-a188-9edc115aa027" providerId="ADAL" clId="{674D6323-7F88-45AB-BD9A-FADB6B384F1A}" dt="2024-04-21T18:50:28.698" v="26011"/>
          <ac:spMkLst>
            <pc:docMk/>
            <pc:sldMk cId="3633630630" sldId="316"/>
            <ac:spMk id="6" creationId="{FCE46C9B-565C-653E-F281-2E29960EDB78}"/>
          </ac:spMkLst>
        </pc:spChg>
        <pc:spChg chg="add">
          <ac:chgData name="Balint Gyevnar" userId="68117ebd-ca41-48e9-a188-9edc115aa027" providerId="ADAL" clId="{674D6323-7F88-45AB-BD9A-FADB6B384F1A}" dt="2024-04-21T18:50:37.050" v="26012"/>
          <ac:spMkLst>
            <pc:docMk/>
            <pc:sldMk cId="3633630630" sldId="316"/>
            <ac:spMk id="7" creationId="{88122719-3BBE-2422-464B-6727DE00A4FE}"/>
          </ac:spMkLst>
        </pc:spChg>
      </pc:sldChg>
      <pc:sldChg chg="addSp delSp modSp new del mod ord modShow">
        <pc:chgData name="Balint Gyevnar" userId="68117ebd-ca41-48e9-a188-9edc115aa027" providerId="ADAL" clId="{674D6323-7F88-45AB-BD9A-FADB6B384F1A}" dt="2024-04-21T13:58:10.136" v="19573" actId="47"/>
        <pc:sldMkLst>
          <pc:docMk/>
          <pc:sldMk cId="1064050678" sldId="317"/>
        </pc:sldMkLst>
        <pc:spChg chg="mod">
          <ac:chgData name="Balint Gyevnar" userId="68117ebd-ca41-48e9-a188-9edc115aa027" providerId="ADAL" clId="{674D6323-7F88-45AB-BD9A-FADB6B384F1A}" dt="2024-04-20T15:12:31.203" v="7062" actId="20577"/>
          <ac:spMkLst>
            <pc:docMk/>
            <pc:sldMk cId="1064050678" sldId="317"/>
            <ac:spMk id="2" creationId="{586B1963-7B22-F233-2AF2-5FDD3F454DA2}"/>
          </ac:spMkLst>
        </pc:spChg>
        <pc:spChg chg="del">
          <ac:chgData name="Balint Gyevnar" userId="68117ebd-ca41-48e9-a188-9edc115aa027" providerId="ADAL" clId="{674D6323-7F88-45AB-BD9A-FADB6B384F1A}" dt="2024-04-20T14:42:38.508" v="6048" actId="478"/>
          <ac:spMkLst>
            <pc:docMk/>
            <pc:sldMk cId="1064050678" sldId="317"/>
            <ac:spMk id="3" creationId="{C5AF6AB0-0BD3-0217-A03A-B63791C49127}"/>
          </ac:spMkLst>
        </pc:spChg>
        <pc:spChg chg="mod">
          <ac:chgData name="Balint Gyevnar" userId="68117ebd-ca41-48e9-a188-9edc115aa027" providerId="ADAL" clId="{674D6323-7F88-45AB-BD9A-FADB6B384F1A}" dt="2024-04-20T14:48:38.515" v="6050" actId="27636"/>
          <ac:spMkLst>
            <pc:docMk/>
            <pc:sldMk cId="1064050678" sldId="317"/>
            <ac:spMk id="4" creationId="{A11722FA-BA68-2583-0E20-F33D26DBFA0A}"/>
          </ac:spMkLst>
        </pc:spChg>
        <pc:spChg chg="add del mod">
          <ac:chgData name="Balint Gyevnar" userId="68117ebd-ca41-48e9-a188-9edc115aa027" providerId="ADAL" clId="{674D6323-7F88-45AB-BD9A-FADB6B384F1A}" dt="2024-04-20T15:32:50.268" v="8125" actId="478"/>
          <ac:spMkLst>
            <pc:docMk/>
            <pc:sldMk cId="1064050678" sldId="317"/>
            <ac:spMk id="5" creationId="{F60DF54F-3046-7CE9-8694-128681E6C5E8}"/>
          </ac:spMkLst>
        </pc:spChg>
        <pc:spChg chg="add mod">
          <ac:chgData name="Balint Gyevnar" userId="68117ebd-ca41-48e9-a188-9edc115aa027" providerId="ADAL" clId="{674D6323-7F88-45AB-BD9A-FADB6B384F1A}" dt="2024-04-20T15:49:40.363" v="8340" actId="12789"/>
          <ac:spMkLst>
            <pc:docMk/>
            <pc:sldMk cId="1064050678" sldId="317"/>
            <ac:spMk id="6" creationId="{C44BEEA0-3BF6-F157-75D1-BCCA619BD8FE}"/>
          </ac:spMkLst>
        </pc:spChg>
      </pc:sldChg>
      <pc:sldChg chg="addSp delSp modSp new del mod">
        <pc:chgData name="Balint Gyevnar" userId="68117ebd-ca41-48e9-a188-9edc115aa027" providerId="ADAL" clId="{674D6323-7F88-45AB-BD9A-FADB6B384F1A}" dt="2024-04-20T14:42:22.891" v="6018" actId="47"/>
        <pc:sldMkLst>
          <pc:docMk/>
          <pc:sldMk cId="1502964937" sldId="317"/>
        </pc:sldMkLst>
        <pc:spChg chg="mod">
          <ac:chgData name="Balint Gyevnar" userId="68117ebd-ca41-48e9-a188-9edc115aa027" providerId="ADAL" clId="{674D6323-7F88-45AB-BD9A-FADB6B384F1A}" dt="2024-04-20T14:41:39.441" v="6014" actId="20577"/>
          <ac:spMkLst>
            <pc:docMk/>
            <pc:sldMk cId="1502964937" sldId="317"/>
            <ac:spMk id="2" creationId="{AC60E36C-D004-3F64-DA8C-07F43D3885F4}"/>
          </ac:spMkLst>
        </pc:spChg>
        <pc:spChg chg="del">
          <ac:chgData name="Balint Gyevnar" userId="68117ebd-ca41-48e9-a188-9edc115aa027" providerId="ADAL" clId="{674D6323-7F88-45AB-BD9A-FADB6B384F1A}" dt="2024-04-20T14:40:58.819" v="5981" actId="478"/>
          <ac:spMkLst>
            <pc:docMk/>
            <pc:sldMk cId="1502964937" sldId="317"/>
            <ac:spMk id="3" creationId="{B4226D78-DE95-B169-D0C5-DBF45E50B8BA}"/>
          </ac:spMkLst>
        </pc:spChg>
        <pc:spChg chg="mod">
          <ac:chgData name="Balint Gyevnar" userId="68117ebd-ca41-48e9-a188-9edc115aa027" providerId="ADAL" clId="{674D6323-7F88-45AB-BD9A-FADB6B384F1A}" dt="2024-04-20T14:41:05.500" v="5983" actId="27636"/>
          <ac:spMkLst>
            <pc:docMk/>
            <pc:sldMk cId="1502964937" sldId="317"/>
            <ac:spMk id="4" creationId="{B0867EE5-B6A1-EEB9-DEAF-173806DF9A16}"/>
          </ac:spMkLst>
        </pc:spChg>
        <pc:spChg chg="add del mod">
          <ac:chgData name="Balint Gyevnar" userId="68117ebd-ca41-48e9-a188-9edc115aa027" providerId="ADAL" clId="{674D6323-7F88-45AB-BD9A-FADB6B384F1A}" dt="2024-04-20T14:41:08.846" v="5985"/>
          <ac:spMkLst>
            <pc:docMk/>
            <pc:sldMk cId="1502964937" sldId="317"/>
            <ac:spMk id="5" creationId="{11E5AB62-231B-F21A-9776-118588BBE037}"/>
          </ac:spMkLst>
        </pc:spChg>
        <pc:spChg chg="add del mod">
          <ac:chgData name="Balint Gyevnar" userId="68117ebd-ca41-48e9-a188-9edc115aa027" providerId="ADAL" clId="{674D6323-7F88-45AB-BD9A-FADB6B384F1A}" dt="2024-04-20T14:41:53.414" v="6017"/>
          <ac:spMkLst>
            <pc:docMk/>
            <pc:sldMk cId="1502964937" sldId="317"/>
            <ac:spMk id="6" creationId="{8F7EB41E-27B2-C410-FFA2-90CF2E3A2681}"/>
          </ac:spMkLst>
        </pc:spChg>
      </pc:sldChg>
      <pc:sldChg chg="modSp new del mod">
        <pc:chgData name="Balint Gyevnar" userId="68117ebd-ca41-48e9-a188-9edc115aa027" providerId="ADAL" clId="{674D6323-7F88-45AB-BD9A-FADB6B384F1A}" dt="2024-04-20T14:12:04.420" v="5844" actId="47"/>
        <pc:sldMkLst>
          <pc:docMk/>
          <pc:sldMk cId="3950468294" sldId="317"/>
        </pc:sldMkLst>
        <pc:spChg chg="mod">
          <ac:chgData name="Balint Gyevnar" userId="68117ebd-ca41-48e9-a188-9edc115aa027" providerId="ADAL" clId="{674D6323-7F88-45AB-BD9A-FADB6B384F1A}" dt="2024-04-20T14:11:52.768" v="5843" actId="20577"/>
          <ac:spMkLst>
            <pc:docMk/>
            <pc:sldMk cId="3950468294" sldId="317"/>
            <ac:spMk id="2" creationId="{54AF56A2-D543-BE5A-91C0-355F280BD423}"/>
          </ac:spMkLst>
        </pc:spChg>
      </pc:sldChg>
      <pc:sldChg chg="addSp delSp modSp new mod modTransition modAnim">
        <pc:chgData name="Balint Gyevnar" userId="68117ebd-ca41-48e9-a188-9edc115aa027" providerId="ADAL" clId="{674D6323-7F88-45AB-BD9A-FADB6B384F1A}" dt="2024-04-23T18:16:27.138" v="29455"/>
        <pc:sldMkLst>
          <pc:docMk/>
          <pc:sldMk cId="2064000815" sldId="318"/>
        </pc:sldMkLst>
        <pc:spChg chg="mod">
          <ac:chgData name="Balint Gyevnar" userId="68117ebd-ca41-48e9-a188-9edc115aa027" providerId="ADAL" clId="{674D6323-7F88-45AB-BD9A-FADB6B384F1A}" dt="2024-04-20T14:53:55.843" v="6339" actId="20577"/>
          <ac:spMkLst>
            <pc:docMk/>
            <pc:sldMk cId="2064000815" sldId="318"/>
            <ac:spMk id="2" creationId="{E8593CC9-69C8-7075-0DBE-3545D21D8BFE}"/>
          </ac:spMkLst>
        </pc:spChg>
        <pc:spChg chg="del">
          <ac:chgData name="Balint Gyevnar" userId="68117ebd-ca41-48e9-a188-9edc115aa027" providerId="ADAL" clId="{674D6323-7F88-45AB-BD9A-FADB6B384F1A}" dt="2024-04-20T14:51:18.825" v="6124" actId="478"/>
          <ac:spMkLst>
            <pc:docMk/>
            <pc:sldMk cId="2064000815" sldId="318"/>
            <ac:spMk id="3" creationId="{D199C236-DBE1-2015-9CBE-891773CFF8F2}"/>
          </ac:spMkLst>
        </pc:spChg>
        <pc:spChg chg="mod">
          <ac:chgData name="Balint Gyevnar" userId="68117ebd-ca41-48e9-a188-9edc115aa027" providerId="ADAL" clId="{674D6323-7F88-45AB-BD9A-FADB6B384F1A}" dt="2024-04-20T14:51:20.624" v="6126" actId="27636"/>
          <ac:spMkLst>
            <pc:docMk/>
            <pc:sldMk cId="2064000815" sldId="318"/>
            <ac:spMk id="4" creationId="{B72243E5-94B0-C4A3-7DE7-3B408A34727A}"/>
          </ac:spMkLst>
        </pc:spChg>
        <pc:spChg chg="add mod">
          <ac:chgData name="Balint Gyevnar" userId="68117ebd-ca41-48e9-a188-9edc115aa027" providerId="ADAL" clId="{674D6323-7F88-45AB-BD9A-FADB6B384F1A}" dt="2024-04-21T11:35:37.907" v="14710" actId="20577"/>
          <ac:spMkLst>
            <pc:docMk/>
            <pc:sldMk cId="2064000815" sldId="318"/>
            <ac:spMk id="5" creationId="{6401B106-8BA5-8F71-CC26-F592C6EC8FBA}"/>
          </ac:spMkLst>
        </pc:spChg>
        <pc:picChg chg="add mod">
          <ac:chgData name="Balint Gyevnar" userId="68117ebd-ca41-48e9-a188-9edc115aa027" providerId="ADAL" clId="{674D6323-7F88-45AB-BD9A-FADB6B384F1A}" dt="2024-04-20T15:01:03.001" v="6657" actId="1076"/>
          <ac:picMkLst>
            <pc:docMk/>
            <pc:sldMk cId="2064000815" sldId="318"/>
            <ac:picMk id="7" creationId="{B8CBB8E0-076D-9E07-7625-569ED0847CEF}"/>
          </ac:picMkLst>
        </pc:picChg>
      </pc:sldChg>
      <pc:sldChg chg="addSp delSp modSp new mod modTransition">
        <pc:chgData name="Balint Gyevnar" userId="68117ebd-ca41-48e9-a188-9edc115aa027" providerId="ADAL" clId="{674D6323-7F88-45AB-BD9A-FADB6B384F1A}" dt="2024-04-22T17:54:20.388" v="29314"/>
        <pc:sldMkLst>
          <pc:docMk/>
          <pc:sldMk cId="1301350840" sldId="319"/>
        </pc:sldMkLst>
        <pc:spChg chg="mod">
          <ac:chgData name="Balint Gyevnar" userId="68117ebd-ca41-48e9-a188-9edc115aa027" providerId="ADAL" clId="{674D6323-7F88-45AB-BD9A-FADB6B384F1A}" dt="2024-04-20T15:50:48.332" v="8360" actId="20577"/>
          <ac:spMkLst>
            <pc:docMk/>
            <pc:sldMk cId="1301350840" sldId="319"/>
            <ac:spMk id="2" creationId="{B68025C8-7D4B-56E0-3F39-420BBA32A931}"/>
          </ac:spMkLst>
        </pc:spChg>
        <pc:spChg chg="del">
          <ac:chgData name="Balint Gyevnar" userId="68117ebd-ca41-48e9-a188-9edc115aa027" providerId="ADAL" clId="{674D6323-7F88-45AB-BD9A-FADB6B384F1A}" dt="2024-04-20T15:24:51.741" v="7257" actId="478"/>
          <ac:spMkLst>
            <pc:docMk/>
            <pc:sldMk cId="1301350840" sldId="319"/>
            <ac:spMk id="3" creationId="{F7EC3DFF-2E24-6BAA-AF7E-58C09F9207B1}"/>
          </ac:spMkLst>
        </pc:spChg>
        <pc:spChg chg="mod">
          <ac:chgData name="Balint Gyevnar" userId="68117ebd-ca41-48e9-a188-9edc115aa027" providerId="ADAL" clId="{674D6323-7F88-45AB-BD9A-FADB6B384F1A}" dt="2024-04-20T15:24:04.854" v="7133" actId="27636"/>
          <ac:spMkLst>
            <pc:docMk/>
            <pc:sldMk cId="1301350840" sldId="319"/>
            <ac:spMk id="4" creationId="{2ED411EB-D7BC-7D37-E385-04E1C9BC9047}"/>
          </ac:spMkLst>
        </pc:spChg>
        <pc:spChg chg="add del mod">
          <ac:chgData name="Balint Gyevnar" userId="68117ebd-ca41-48e9-a188-9edc115aa027" providerId="ADAL" clId="{674D6323-7F88-45AB-BD9A-FADB6B384F1A}" dt="2024-04-20T15:50:45.572" v="8359" actId="478"/>
          <ac:spMkLst>
            <pc:docMk/>
            <pc:sldMk cId="1301350840" sldId="319"/>
            <ac:spMk id="5" creationId="{34E13CBD-0B22-3623-7F37-D4B356AC4683}"/>
          </ac:spMkLst>
        </pc:spChg>
        <pc:spChg chg="add mod">
          <ac:chgData name="Balint Gyevnar" userId="68117ebd-ca41-48e9-a188-9edc115aa027" providerId="ADAL" clId="{674D6323-7F88-45AB-BD9A-FADB6B384F1A}" dt="2024-04-21T12:59:49.694" v="16381" actId="20577"/>
          <ac:spMkLst>
            <pc:docMk/>
            <pc:sldMk cId="1301350840" sldId="319"/>
            <ac:spMk id="6" creationId="{C613B1B8-43C4-7371-C095-8C0F91C246A0}"/>
          </ac:spMkLst>
        </pc:spChg>
        <pc:spChg chg="add del mod">
          <ac:chgData name="Balint Gyevnar" userId="68117ebd-ca41-48e9-a188-9edc115aa027" providerId="ADAL" clId="{674D6323-7F88-45AB-BD9A-FADB6B384F1A}" dt="2024-04-20T15:51:45.134" v="8515" actId="478"/>
          <ac:spMkLst>
            <pc:docMk/>
            <pc:sldMk cId="1301350840" sldId="319"/>
            <ac:spMk id="7" creationId="{3B940DA4-7B7F-C915-314F-10F328499279}"/>
          </ac:spMkLst>
        </pc:spChg>
      </pc:sldChg>
      <pc:sldChg chg="addSp delSp modSp new mod ord modTransition">
        <pc:chgData name="Balint Gyevnar" userId="68117ebd-ca41-48e9-a188-9edc115aa027" providerId="ADAL" clId="{674D6323-7F88-45AB-BD9A-FADB6B384F1A}" dt="2024-04-23T18:10:33.386" v="29430"/>
        <pc:sldMkLst>
          <pc:docMk/>
          <pc:sldMk cId="4238333580" sldId="320"/>
        </pc:sldMkLst>
        <pc:spChg chg="mod">
          <ac:chgData name="Balint Gyevnar" userId="68117ebd-ca41-48e9-a188-9edc115aa027" providerId="ADAL" clId="{674D6323-7F88-45AB-BD9A-FADB6B384F1A}" dt="2024-04-20T15:24:00.934" v="7129" actId="20577"/>
          <ac:spMkLst>
            <pc:docMk/>
            <pc:sldMk cId="4238333580" sldId="320"/>
            <ac:spMk id="2" creationId="{44139CB2-5A41-B232-66ED-F1939DD5B9DB}"/>
          </ac:spMkLst>
        </pc:spChg>
        <pc:spChg chg="del">
          <ac:chgData name="Balint Gyevnar" userId="68117ebd-ca41-48e9-a188-9edc115aa027" providerId="ADAL" clId="{674D6323-7F88-45AB-BD9A-FADB6B384F1A}" dt="2024-04-20T15:24:03.246" v="7130" actId="478"/>
          <ac:spMkLst>
            <pc:docMk/>
            <pc:sldMk cId="4238333580" sldId="320"/>
            <ac:spMk id="3" creationId="{C665CF60-2163-03B1-4B46-E252EA0B2C91}"/>
          </ac:spMkLst>
        </pc:spChg>
        <pc:spChg chg="mod">
          <ac:chgData name="Balint Gyevnar" userId="68117ebd-ca41-48e9-a188-9edc115aa027" providerId="ADAL" clId="{674D6323-7F88-45AB-BD9A-FADB6B384F1A}" dt="2024-04-20T15:24:04.845" v="7132" actId="27636"/>
          <ac:spMkLst>
            <pc:docMk/>
            <pc:sldMk cId="4238333580" sldId="320"/>
            <ac:spMk id="4" creationId="{B91119BC-AC76-3041-1C2B-BA268A20114F}"/>
          </ac:spMkLst>
        </pc:spChg>
        <pc:spChg chg="add mod">
          <ac:chgData name="Balint Gyevnar" userId="68117ebd-ca41-48e9-a188-9edc115aa027" providerId="ADAL" clId="{674D6323-7F88-45AB-BD9A-FADB6B384F1A}" dt="2024-04-21T11:45:31.107" v="14781" actId="20577"/>
          <ac:spMkLst>
            <pc:docMk/>
            <pc:sldMk cId="4238333580" sldId="320"/>
            <ac:spMk id="5" creationId="{FC14E2B5-46ED-7703-E4B3-772005D30165}"/>
          </ac:spMkLst>
        </pc:spChg>
        <pc:spChg chg="add mod">
          <ac:chgData name="Balint Gyevnar" userId="68117ebd-ca41-48e9-a188-9edc115aa027" providerId="ADAL" clId="{674D6323-7F88-45AB-BD9A-FADB6B384F1A}" dt="2024-04-21T13:43:18.185" v="18681" actId="1076"/>
          <ac:spMkLst>
            <pc:docMk/>
            <pc:sldMk cId="4238333580" sldId="320"/>
            <ac:spMk id="7" creationId="{9744752E-495A-B329-517D-5E064C5BC804}"/>
          </ac:spMkLst>
        </pc:spChg>
        <pc:picChg chg="add del mod">
          <ac:chgData name="Balint Gyevnar" userId="68117ebd-ca41-48e9-a188-9edc115aa027" providerId="ADAL" clId="{674D6323-7F88-45AB-BD9A-FADB6B384F1A}" dt="2024-04-21T12:26:29.958" v="15996" actId="478"/>
          <ac:picMkLst>
            <pc:docMk/>
            <pc:sldMk cId="4238333580" sldId="320"/>
            <ac:picMk id="6" creationId="{5D28C7B9-8491-B964-ED6A-F52A3B84DBBF}"/>
          </ac:picMkLst>
        </pc:picChg>
        <pc:picChg chg="add del mod">
          <ac:chgData name="Balint Gyevnar" userId="68117ebd-ca41-48e9-a188-9edc115aa027" providerId="ADAL" clId="{674D6323-7F88-45AB-BD9A-FADB6B384F1A}" dt="2024-04-21T12:33:32.259" v="16335" actId="478"/>
          <ac:picMkLst>
            <pc:docMk/>
            <pc:sldMk cId="4238333580" sldId="320"/>
            <ac:picMk id="9" creationId="{C9071938-119C-B0D7-91B3-053A4F393BAC}"/>
          </ac:picMkLst>
        </pc:picChg>
      </pc:sldChg>
      <pc:sldChg chg="modSp add mod modTransition">
        <pc:chgData name="Balint Gyevnar" userId="68117ebd-ca41-48e9-a188-9edc115aa027" providerId="ADAL" clId="{674D6323-7F88-45AB-BD9A-FADB6B384F1A}" dt="2024-04-22T17:54:20.388" v="29314"/>
        <pc:sldMkLst>
          <pc:docMk/>
          <pc:sldMk cId="2825697587" sldId="321"/>
        </pc:sldMkLst>
        <pc:spChg chg="mod">
          <ac:chgData name="Balint Gyevnar" userId="68117ebd-ca41-48e9-a188-9edc115aa027" providerId="ADAL" clId="{674D6323-7F88-45AB-BD9A-FADB6B384F1A}" dt="2024-04-21T12:35:33.589" v="16364" actId="20577"/>
          <ac:spMkLst>
            <pc:docMk/>
            <pc:sldMk cId="2825697587" sldId="321"/>
            <ac:spMk id="6" creationId="{C44BEEA0-3BF6-F157-75D1-BCCA619BD8FE}"/>
          </ac:spMkLst>
        </pc:spChg>
      </pc:sldChg>
      <pc:sldChg chg="add del">
        <pc:chgData name="Balint Gyevnar" userId="68117ebd-ca41-48e9-a188-9edc115aa027" providerId="ADAL" clId="{674D6323-7F88-45AB-BD9A-FADB6B384F1A}" dt="2024-04-20T15:57:16.911" v="9086" actId="47"/>
        <pc:sldMkLst>
          <pc:docMk/>
          <pc:sldMk cId="4231362545" sldId="321"/>
        </pc:sldMkLst>
      </pc:sldChg>
      <pc:sldChg chg="modSp add del mod">
        <pc:chgData name="Balint Gyevnar" userId="68117ebd-ca41-48e9-a188-9edc115aa027" providerId="ADAL" clId="{674D6323-7F88-45AB-BD9A-FADB6B384F1A}" dt="2024-04-21T16:14:34.528" v="21943" actId="47"/>
        <pc:sldMkLst>
          <pc:docMk/>
          <pc:sldMk cId="1665178927" sldId="322"/>
        </pc:sldMkLst>
        <pc:spChg chg="mod">
          <ac:chgData name="Balint Gyevnar" userId="68117ebd-ca41-48e9-a188-9edc115aa027" providerId="ADAL" clId="{674D6323-7F88-45AB-BD9A-FADB6B384F1A}" dt="2024-04-21T13:58:26.006" v="19577" actId="20577"/>
          <ac:spMkLst>
            <pc:docMk/>
            <pc:sldMk cId="1665178927" sldId="322"/>
            <ac:spMk id="3" creationId="{76851FD2-16D8-87C9-BC73-91E40ED3D82C}"/>
          </ac:spMkLst>
        </pc:spChg>
      </pc:sldChg>
      <pc:sldChg chg="addSp delSp modSp new mod ord">
        <pc:chgData name="Balint Gyevnar" userId="68117ebd-ca41-48e9-a188-9edc115aa027" providerId="ADAL" clId="{674D6323-7F88-45AB-BD9A-FADB6B384F1A}" dt="2024-04-21T18:31:49.999" v="25378" actId="20577"/>
        <pc:sldMkLst>
          <pc:docMk/>
          <pc:sldMk cId="2698976910" sldId="323"/>
        </pc:sldMkLst>
        <pc:spChg chg="mod">
          <ac:chgData name="Balint Gyevnar" userId="68117ebd-ca41-48e9-a188-9edc115aa027" providerId="ADAL" clId="{674D6323-7F88-45AB-BD9A-FADB6B384F1A}" dt="2024-04-21T15:58:12.157" v="21488" actId="20577"/>
          <ac:spMkLst>
            <pc:docMk/>
            <pc:sldMk cId="2698976910" sldId="323"/>
            <ac:spMk id="2" creationId="{F2B8BFD1-2D5C-400F-B19B-BC8F3E34B160}"/>
          </ac:spMkLst>
        </pc:spChg>
        <pc:spChg chg="del mod">
          <ac:chgData name="Balint Gyevnar" userId="68117ebd-ca41-48e9-a188-9edc115aa027" providerId="ADAL" clId="{674D6323-7F88-45AB-BD9A-FADB6B384F1A}" dt="2024-04-20T18:44:27.485" v="14658" actId="478"/>
          <ac:spMkLst>
            <pc:docMk/>
            <pc:sldMk cId="2698976910" sldId="323"/>
            <ac:spMk id="3" creationId="{F6723CA9-62B7-7D5B-769B-1C573BC7763E}"/>
          </ac:spMkLst>
        </pc:spChg>
        <pc:spChg chg="mod">
          <ac:chgData name="Balint Gyevnar" userId="68117ebd-ca41-48e9-a188-9edc115aa027" providerId="ADAL" clId="{674D6323-7F88-45AB-BD9A-FADB6B384F1A}" dt="2024-04-20T16:08:48.151" v="9599" actId="27636"/>
          <ac:spMkLst>
            <pc:docMk/>
            <pc:sldMk cId="2698976910" sldId="323"/>
            <ac:spMk id="4" creationId="{432C5B9D-7F66-219A-1A33-B679FA0880EB}"/>
          </ac:spMkLst>
        </pc:spChg>
        <pc:spChg chg="add mod">
          <ac:chgData name="Balint Gyevnar" userId="68117ebd-ca41-48e9-a188-9edc115aa027" providerId="ADAL" clId="{674D6323-7F88-45AB-BD9A-FADB6B384F1A}" dt="2024-04-21T18:31:49.999" v="25378" actId="20577"/>
          <ac:spMkLst>
            <pc:docMk/>
            <pc:sldMk cId="2698976910" sldId="323"/>
            <ac:spMk id="5" creationId="{B0C1D099-DE93-5EF9-E418-08AFBCAD720C}"/>
          </ac:spMkLst>
        </pc:spChg>
        <pc:spChg chg="add del mod">
          <ac:chgData name="Balint Gyevnar" userId="68117ebd-ca41-48e9-a188-9edc115aa027" providerId="ADAL" clId="{674D6323-7F88-45AB-BD9A-FADB6B384F1A}" dt="2024-04-20T18:44:29.642" v="14659" actId="478"/>
          <ac:spMkLst>
            <pc:docMk/>
            <pc:sldMk cId="2698976910" sldId="323"/>
            <ac:spMk id="6" creationId="{69B2A729-4438-91D5-C332-228E251A4C2C}"/>
          </ac:spMkLst>
        </pc:spChg>
        <pc:spChg chg="add mod">
          <ac:chgData name="Balint Gyevnar" userId="68117ebd-ca41-48e9-a188-9edc115aa027" providerId="ADAL" clId="{674D6323-7F88-45AB-BD9A-FADB6B384F1A}" dt="2024-04-21T16:10:23.808" v="21909" actId="1076"/>
          <ac:spMkLst>
            <pc:docMk/>
            <pc:sldMk cId="2698976910" sldId="323"/>
            <ac:spMk id="7" creationId="{87ED69C3-6D35-3727-F366-88F73B867A54}"/>
          </ac:spMkLst>
        </pc:spChg>
        <pc:spChg chg="add mod">
          <ac:chgData name="Balint Gyevnar" userId="68117ebd-ca41-48e9-a188-9edc115aa027" providerId="ADAL" clId="{674D6323-7F88-45AB-BD9A-FADB6B384F1A}" dt="2024-04-21T15:48:18.547" v="21010" actId="1076"/>
          <ac:spMkLst>
            <pc:docMk/>
            <pc:sldMk cId="2698976910" sldId="323"/>
            <ac:spMk id="9" creationId="{2D8A7DDA-942F-D0B9-CF94-BCEBC567B20E}"/>
          </ac:spMkLst>
        </pc:spChg>
        <pc:spChg chg="add del mod">
          <ac:chgData name="Balint Gyevnar" userId="68117ebd-ca41-48e9-a188-9edc115aa027" providerId="ADAL" clId="{674D6323-7F88-45AB-BD9A-FADB6B384F1A}" dt="2024-04-21T15:49:18.627" v="21053" actId="478"/>
          <ac:spMkLst>
            <pc:docMk/>
            <pc:sldMk cId="2698976910" sldId="323"/>
            <ac:spMk id="10" creationId="{FC12B571-68F6-EE7F-19A3-E4ADA4080100}"/>
          </ac:spMkLst>
        </pc:spChg>
        <pc:picChg chg="add mod">
          <ac:chgData name="Balint Gyevnar" userId="68117ebd-ca41-48e9-a188-9edc115aa027" providerId="ADAL" clId="{674D6323-7F88-45AB-BD9A-FADB6B384F1A}" dt="2024-04-21T15:47:35.827" v="20940" actId="1076"/>
          <ac:picMkLst>
            <pc:docMk/>
            <pc:sldMk cId="2698976910" sldId="323"/>
            <ac:picMk id="8" creationId="{8E2000B3-1198-121E-210A-419D9C78B916}"/>
          </ac:picMkLst>
        </pc:picChg>
      </pc:sldChg>
      <pc:sldChg chg="addSp delSp modSp add mod ord modAnim">
        <pc:chgData name="Balint Gyevnar" userId="68117ebd-ca41-48e9-a188-9edc115aa027" providerId="ADAL" clId="{674D6323-7F88-45AB-BD9A-FADB6B384F1A}" dt="2024-04-23T18:29:26.806" v="29506"/>
        <pc:sldMkLst>
          <pc:docMk/>
          <pc:sldMk cId="1382949275" sldId="324"/>
        </pc:sldMkLst>
        <pc:spChg chg="mod">
          <ac:chgData name="Balint Gyevnar" userId="68117ebd-ca41-48e9-a188-9edc115aa027" providerId="ADAL" clId="{674D6323-7F88-45AB-BD9A-FADB6B384F1A}" dt="2024-04-21T15:58:20.137" v="21497" actId="20577"/>
          <ac:spMkLst>
            <pc:docMk/>
            <pc:sldMk cId="1382949275" sldId="324"/>
            <ac:spMk id="2" creationId="{F2B8BFD1-2D5C-400F-B19B-BC8F3E34B160}"/>
          </ac:spMkLst>
        </pc:spChg>
        <pc:spChg chg="del">
          <ac:chgData name="Balint Gyevnar" userId="68117ebd-ca41-48e9-a188-9edc115aa027" providerId="ADAL" clId="{674D6323-7F88-45AB-BD9A-FADB6B384F1A}" dt="2024-04-21T15:58:22.457" v="21498" actId="478"/>
          <ac:spMkLst>
            <pc:docMk/>
            <pc:sldMk cId="1382949275" sldId="324"/>
            <ac:spMk id="3" creationId="{F6723CA9-62B7-7D5B-769B-1C573BC7763E}"/>
          </ac:spMkLst>
        </pc:spChg>
        <pc:spChg chg="mod">
          <ac:chgData name="Balint Gyevnar" userId="68117ebd-ca41-48e9-a188-9edc115aa027" providerId="ADAL" clId="{674D6323-7F88-45AB-BD9A-FADB6B384F1A}" dt="2024-04-20T16:08:10.280" v="9575" actId="27636"/>
          <ac:spMkLst>
            <pc:docMk/>
            <pc:sldMk cId="1382949275" sldId="324"/>
            <ac:spMk id="4" creationId="{432C5B9D-7F66-219A-1A33-B679FA0880EB}"/>
          </ac:spMkLst>
        </pc:spChg>
        <pc:spChg chg="add mod">
          <ac:chgData name="Balint Gyevnar" userId="68117ebd-ca41-48e9-a188-9edc115aa027" providerId="ADAL" clId="{674D6323-7F88-45AB-BD9A-FADB6B384F1A}" dt="2024-04-22T15:33:03.413" v="29313" actId="179"/>
          <ac:spMkLst>
            <pc:docMk/>
            <pc:sldMk cId="1382949275" sldId="324"/>
            <ac:spMk id="5" creationId="{33EB0FDF-5158-763A-CA96-7659619789D3}"/>
          </ac:spMkLst>
        </pc:spChg>
      </pc:sldChg>
      <pc:sldChg chg="addSp delSp modSp add del mod ord modClrScheme modAnim chgLayout">
        <pc:chgData name="Balint Gyevnar" userId="68117ebd-ca41-48e9-a188-9edc115aa027" providerId="ADAL" clId="{674D6323-7F88-45AB-BD9A-FADB6B384F1A}" dt="2024-04-21T18:29:34.849" v="25352"/>
        <pc:sldMkLst>
          <pc:docMk/>
          <pc:sldMk cId="574146686" sldId="325"/>
        </pc:sldMkLst>
        <pc:spChg chg="del mod ord">
          <ac:chgData name="Balint Gyevnar" userId="68117ebd-ca41-48e9-a188-9edc115aa027" providerId="ADAL" clId="{674D6323-7F88-45AB-BD9A-FADB6B384F1A}" dt="2024-04-20T16:09:22.891" v="9602" actId="700"/>
          <ac:spMkLst>
            <pc:docMk/>
            <pc:sldMk cId="574146686" sldId="325"/>
            <ac:spMk id="2" creationId="{2B4FE068-0CC2-F712-A25F-74A4C282DF12}"/>
          </ac:spMkLst>
        </pc:spChg>
        <pc:spChg chg="mod ord">
          <ac:chgData name="Balint Gyevnar" userId="68117ebd-ca41-48e9-a188-9edc115aa027" providerId="ADAL" clId="{674D6323-7F88-45AB-BD9A-FADB6B384F1A}" dt="2024-04-21T16:11:39.728" v="21917" actId="14100"/>
          <ac:spMkLst>
            <pc:docMk/>
            <pc:sldMk cId="574146686" sldId="325"/>
            <ac:spMk id="3" creationId="{FB7907A5-1012-5689-7207-EFA1001EEF01}"/>
          </ac:spMkLst>
        </pc:spChg>
        <pc:spChg chg="mod ord">
          <ac:chgData name="Balint Gyevnar" userId="68117ebd-ca41-48e9-a188-9edc115aa027" providerId="ADAL" clId="{674D6323-7F88-45AB-BD9A-FADB6B384F1A}" dt="2024-04-20T16:09:22.902" v="9604" actId="27636"/>
          <ac:spMkLst>
            <pc:docMk/>
            <pc:sldMk cId="574146686" sldId="325"/>
            <ac:spMk id="4" creationId="{0CCEE807-E3FE-79AA-0383-5E0539BEB463}"/>
          </ac:spMkLst>
        </pc:spChg>
        <pc:spChg chg="add mod ord">
          <ac:chgData name="Balint Gyevnar" userId="68117ebd-ca41-48e9-a188-9edc115aa027" providerId="ADAL" clId="{674D6323-7F88-45AB-BD9A-FADB6B384F1A}" dt="2024-04-20T16:10:15.923" v="9681" actId="6549"/>
          <ac:spMkLst>
            <pc:docMk/>
            <pc:sldMk cId="574146686" sldId="325"/>
            <ac:spMk id="5" creationId="{27ACCACF-3D3C-56F6-E16C-6471B48E4507}"/>
          </ac:spMkLst>
        </pc:spChg>
      </pc:sldChg>
      <pc:sldChg chg="addSp delSp modSp add del mod ord modClrScheme chgLayout">
        <pc:chgData name="Balint Gyevnar" userId="68117ebd-ca41-48e9-a188-9edc115aa027" providerId="ADAL" clId="{674D6323-7F88-45AB-BD9A-FADB6B384F1A}" dt="2024-04-21T19:42:15.861" v="28209" actId="20577"/>
        <pc:sldMkLst>
          <pc:docMk/>
          <pc:sldMk cId="300930371" sldId="326"/>
        </pc:sldMkLst>
        <pc:spChg chg="add del mod">
          <ac:chgData name="Balint Gyevnar" userId="68117ebd-ca41-48e9-a188-9edc115aa027" providerId="ADAL" clId="{674D6323-7F88-45AB-BD9A-FADB6B384F1A}" dt="2024-04-20T16:31:50.303" v="10432" actId="478"/>
          <ac:spMkLst>
            <pc:docMk/>
            <pc:sldMk cId="300930371" sldId="326"/>
            <ac:spMk id="3" creationId="{E0024CD2-F233-9BE4-13F0-0F2E20F82581}"/>
          </ac:spMkLst>
        </pc:spChg>
        <pc:spChg chg="mod ord">
          <ac:chgData name="Balint Gyevnar" userId="68117ebd-ca41-48e9-a188-9edc115aa027" providerId="ADAL" clId="{674D6323-7F88-45AB-BD9A-FADB6B384F1A}" dt="2024-04-20T16:17:18.803" v="10356" actId="27636"/>
          <ac:spMkLst>
            <pc:docMk/>
            <pc:sldMk cId="300930371" sldId="326"/>
            <ac:spMk id="4" creationId="{0CCEE807-E3FE-79AA-0383-5E0539BEB463}"/>
          </ac:spMkLst>
        </pc:spChg>
        <pc:spChg chg="add mod ord">
          <ac:chgData name="Balint Gyevnar" userId="68117ebd-ca41-48e9-a188-9edc115aa027" providerId="ADAL" clId="{674D6323-7F88-45AB-BD9A-FADB6B384F1A}" dt="2024-04-20T16:17:36.405" v="10380" actId="20577"/>
          <ac:spMkLst>
            <pc:docMk/>
            <pc:sldMk cId="300930371" sldId="326"/>
            <ac:spMk id="5" creationId="{298A0F4B-4395-E9CC-EA61-037C2D1DD92C}"/>
          </ac:spMkLst>
        </pc:spChg>
        <pc:spChg chg="add del mod ord">
          <ac:chgData name="Balint Gyevnar" userId="68117ebd-ca41-48e9-a188-9edc115aa027" providerId="ADAL" clId="{674D6323-7F88-45AB-BD9A-FADB6B384F1A}" dt="2024-04-20T16:17:21.448" v="10358" actId="478"/>
          <ac:spMkLst>
            <pc:docMk/>
            <pc:sldMk cId="300930371" sldId="326"/>
            <ac:spMk id="6" creationId="{4F02B94B-38E2-88E6-57F7-B8051EA4A9B9}"/>
          </ac:spMkLst>
        </pc:spChg>
        <pc:spChg chg="add mod">
          <ac:chgData name="Balint Gyevnar" userId="68117ebd-ca41-48e9-a188-9edc115aa027" providerId="ADAL" clId="{674D6323-7F88-45AB-BD9A-FADB6B384F1A}" dt="2024-04-21T19:42:15.861" v="28209" actId="20577"/>
          <ac:spMkLst>
            <pc:docMk/>
            <pc:sldMk cId="300930371" sldId="326"/>
            <ac:spMk id="8" creationId="{DF6067FC-8008-CC88-F352-11AB9BE813E9}"/>
          </ac:spMkLst>
        </pc:spChg>
        <pc:picChg chg="mod">
          <ac:chgData name="Balint Gyevnar" userId="68117ebd-ca41-48e9-a188-9edc115aa027" providerId="ADAL" clId="{674D6323-7F88-45AB-BD9A-FADB6B384F1A}" dt="2024-04-20T16:31:35.538" v="10430" actId="1076"/>
          <ac:picMkLst>
            <pc:docMk/>
            <pc:sldMk cId="300930371" sldId="326"/>
            <ac:picMk id="2" creationId="{FF2CCFE3-4B10-D2E3-EB23-8B2A723B40C3}"/>
          </ac:picMkLst>
        </pc:picChg>
      </pc:sldChg>
      <pc:sldChg chg="addSp delSp modSp add mod modClrScheme modAnim chgLayout">
        <pc:chgData name="Balint Gyevnar" userId="68117ebd-ca41-48e9-a188-9edc115aa027" providerId="ADAL" clId="{674D6323-7F88-45AB-BD9A-FADB6B384F1A}" dt="2024-04-21T13:35:31.220" v="18553"/>
        <pc:sldMkLst>
          <pc:docMk/>
          <pc:sldMk cId="1311416912" sldId="327"/>
        </pc:sldMkLst>
        <pc:spChg chg="add mod ord">
          <ac:chgData name="Balint Gyevnar" userId="68117ebd-ca41-48e9-a188-9edc115aa027" providerId="ADAL" clId="{674D6323-7F88-45AB-BD9A-FADB6B384F1A}" dt="2024-04-20T16:35:00.745" v="10485" actId="700"/>
          <ac:spMkLst>
            <pc:docMk/>
            <pc:sldMk cId="1311416912" sldId="327"/>
            <ac:spMk id="2" creationId="{8B052D08-985E-AC3F-4C1E-77BFEAF96816}"/>
          </ac:spMkLst>
        </pc:spChg>
        <pc:spChg chg="add mod">
          <ac:chgData name="Balint Gyevnar" userId="68117ebd-ca41-48e9-a188-9edc115aa027" providerId="ADAL" clId="{674D6323-7F88-45AB-BD9A-FADB6B384F1A}" dt="2024-04-21T13:26:43.165" v="18417"/>
          <ac:spMkLst>
            <pc:docMk/>
            <pc:sldMk cId="1311416912" sldId="327"/>
            <ac:spMk id="3" creationId="{CBC51FBA-2E7A-887E-B1DA-1D6B16F5764C}"/>
          </ac:spMkLst>
        </pc:spChg>
        <pc:spChg chg="del">
          <ac:chgData name="Balint Gyevnar" userId="68117ebd-ca41-48e9-a188-9edc115aa027" providerId="ADAL" clId="{674D6323-7F88-45AB-BD9A-FADB6B384F1A}" dt="2024-04-20T16:32:51.245" v="10437" actId="478"/>
          <ac:spMkLst>
            <pc:docMk/>
            <pc:sldMk cId="1311416912" sldId="327"/>
            <ac:spMk id="3" creationId="{F835AF60-0DF5-E7E3-0523-487A794859F9}"/>
          </ac:spMkLst>
        </pc:spChg>
        <pc:spChg chg="mod ord">
          <ac:chgData name="Balint Gyevnar" userId="68117ebd-ca41-48e9-a188-9edc115aa027" providerId="ADAL" clId="{674D6323-7F88-45AB-BD9A-FADB6B384F1A}" dt="2024-04-20T16:35:00.745" v="10485" actId="700"/>
          <ac:spMkLst>
            <pc:docMk/>
            <pc:sldMk cId="1311416912" sldId="327"/>
            <ac:spMk id="4" creationId="{0CCEE807-E3FE-79AA-0383-5E0539BEB463}"/>
          </ac:spMkLst>
        </pc:spChg>
        <pc:spChg chg="add del mod ord">
          <ac:chgData name="Balint Gyevnar" userId="68117ebd-ca41-48e9-a188-9edc115aa027" providerId="ADAL" clId="{674D6323-7F88-45AB-BD9A-FADB6B384F1A}" dt="2024-04-20T16:34:07.359" v="10452" actId="478"/>
          <ac:spMkLst>
            <pc:docMk/>
            <pc:sldMk cId="1311416912" sldId="327"/>
            <ac:spMk id="5" creationId="{2E4BD3E6-B523-20E1-0E6F-7C86A539FD45}"/>
          </ac:spMkLst>
        </pc:spChg>
        <pc:spChg chg="add del mod">
          <ac:chgData name="Balint Gyevnar" userId="68117ebd-ca41-48e9-a188-9edc115aa027" providerId="ADAL" clId="{674D6323-7F88-45AB-BD9A-FADB6B384F1A}" dt="2024-04-21T13:35:31.037" v="18552" actId="478"/>
          <ac:spMkLst>
            <pc:docMk/>
            <pc:sldMk cId="1311416912" sldId="327"/>
            <ac:spMk id="5" creationId="{5D8160E3-BAC2-671A-2761-C34CD9542C9E}"/>
          </ac:spMkLst>
        </pc:spChg>
        <pc:spChg chg="add del mod ord">
          <ac:chgData name="Balint Gyevnar" userId="68117ebd-ca41-48e9-a188-9edc115aa027" providerId="ADAL" clId="{674D6323-7F88-45AB-BD9A-FADB6B384F1A}" dt="2024-04-20T16:35:00.745" v="10485" actId="700"/>
          <ac:spMkLst>
            <pc:docMk/>
            <pc:sldMk cId="1311416912" sldId="327"/>
            <ac:spMk id="6" creationId="{39E07344-45C1-2C9D-54EC-49039E382D2A}"/>
          </ac:spMkLst>
        </pc:spChg>
        <pc:spChg chg="add mod">
          <ac:chgData name="Balint Gyevnar" userId="68117ebd-ca41-48e9-a188-9edc115aa027" providerId="ADAL" clId="{674D6323-7F88-45AB-BD9A-FADB6B384F1A}" dt="2024-04-21T13:35:31.220" v="18553"/>
          <ac:spMkLst>
            <pc:docMk/>
            <pc:sldMk cId="1311416912" sldId="327"/>
            <ac:spMk id="6" creationId="{AA98541D-71AD-97F8-7FB7-573382E2E55A}"/>
          </ac:spMkLst>
        </pc:spChg>
        <pc:spChg chg="mod">
          <ac:chgData name="Balint Gyevnar" userId="68117ebd-ca41-48e9-a188-9edc115aa027" providerId="ADAL" clId="{674D6323-7F88-45AB-BD9A-FADB6B384F1A}" dt="2024-04-21T13:28:51.655" v="18471" actId="1076"/>
          <ac:spMkLst>
            <pc:docMk/>
            <pc:sldMk cId="1311416912" sldId="327"/>
            <ac:spMk id="8" creationId="{DF81C5EC-D1B1-C3A1-2618-B15FB7682A2C}"/>
          </ac:spMkLst>
        </pc:spChg>
        <pc:spChg chg="mod">
          <ac:chgData name="Balint Gyevnar" userId="68117ebd-ca41-48e9-a188-9edc115aa027" providerId="ADAL" clId="{674D6323-7F88-45AB-BD9A-FADB6B384F1A}" dt="2024-04-21T13:28:51.655" v="18471" actId="1076"/>
          <ac:spMkLst>
            <pc:docMk/>
            <pc:sldMk cId="1311416912" sldId="327"/>
            <ac:spMk id="9" creationId="{B84DD869-642D-F340-EF26-23EC8F244254}"/>
          </ac:spMkLst>
        </pc:spChg>
        <pc:spChg chg="mod">
          <ac:chgData name="Balint Gyevnar" userId="68117ebd-ca41-48e9-a188-9edc115aa027" providerId="ADAL" clId="{674D6323-7F88-45AB-BD9A-FADB6B384F1A}" dt="2024-04-21T13:28:51.655" v="18471" actId="1076"/>
          <ac:spMkLst>
            <pc:docMk/>
            <pc:sldMk cId="1311416912" sldId="327"/>
            <ac:spMk id="10" creationId="{334B7269-3D3E-D600-A341-F3C26B852EF8}"/>
          </ac:spMkLst>
        </pc:spChg>
        <pc:spChg chg="mod">
          <ac:chgData name="Balint Gyevnar" userId="68117ebd-ca41-48e9-a188-9edc115aa027" providerId="ADAL" clId="{674D6323-7F88-45AB-BD9A-FADB6B384F1A}" dt="2024-04-21T13:28:51.655" v="18471" actId="1076"/>
          <ac:spMkLst>
            <pc:docMk/>
            <pc:sldMk cId="1311416912" sldId="327"/>
            <ac:spMk id="11" creationId="{5A4CF77F-1EC5-5395-5666-E653C171E5FD}"/>
          </ac:spMkLst>
        </pc:spChg>
        <pc:spChg chg="mod">
          <ac:chgData name="Balint Gyevnar" userId="68117ebd-ca41-48e9-a188-9edc115aa027" providerId="ADAL" clId="{674D6323-7F88-45AB-BD9A-FADB6B384F1A}" dt="2024-04-21T13:28:51.655" v="18471" actId="1076"/>
          <ac:spMkLst>
            <pc:docMk/>
            <pc:sldMk cId="1311416912" sldId="327"/>
            <ac:spMk id="12" creationId="{386270F3-23A6-248C-6727-A09EE3160906}"/>
          </ac:spMkLst>
        </pc:spChg>
        <pc:spChg chg="mod">
          <ac:chgData name="Balint Gyevnar" userId="68117ebd-ca41-48e9-a188-9edc115aa027" providerId="ADAL" clId="{674D6323-7F88-45AB-BD9A-FADB6B384F1A}" dt="2024-04-21T13:28:51.655" v="18471" actId="1076"/>
          <ac:spMkLst>
            <pc:docMk/>
            <pc:sldMk cId="1311416912" sldId="327"/>
            <ac:spMk id="13" creationId="{12318694-DC20-6B3C-541F-0B3555B2BF8E}"/>
          </ac:spMkLst>
        </pc:spChg>
        <pc:spChg chg="mod">
          <ac:chgData name="Balint Gyevnar" userId="68117ebd-ca41-48e9-a188-9edc115aa027" providerId="ADAL" clId="{674D6323-7F88-45AB-BD9A-FADB6B384F1A}" dt="2024-04-21T13:28:51.655" v="18471" actId="1076"/>
          <ac:spMkLst>
            <pc:docMk/>
            <pc:sldMk cId="1311416912" sldId="327"/>
            <ac:spMk id="14" creationId="{3541CA3F-F77F-48F7-FD6A-4B0FE81BEBEA}"/>
          </ac:spMkLst>
        </pc:spChg>
        <pc:spChg chg="mod">
          <ac:chgData name="Balint Gyevnar" userId="68117ebd-ca41-48e9-a188-9edc115aa027" providerId="ADAL" clId="{674D6323-7F88-45AB-BD9A-FADB6B384F1A}" dt="2024-04-21T13:28:51.655" v="18471" actId="1076"/>
          <ac:spMkLst>
            <pc:docMk/>
            <pc:sldMk cId="1311416912" sldId="327"/>
            <ac:spMk id="15" creationId="{35788310-464E-176F-4D9B-91EB645BFC87}"/>
          </ac:spMkLst>
        </pc:spChg>
        <pc:spChg chg="mod">
          <ac:chgData name="Balint Gyevnar" userId="68117ebd-ca41-48e9-a188-9edc115aa027" providerId="ADAL" clId="{674D6323-7F88-45AB-BD9A-FADB6B384F1A}" dt="2024-04-21T13:28:51.655" v="18471" actId="1076"/>
          <ac:spMkLst>
            <pc:docMk/>
            <pc:sldMk cId="1311416912" sldId="327"/>
            <ac:spMk id="17" creationId="{68DA490F-08B5-D816-AFA5-C16586B64F59}"/>
          </ac:spMkLst>
        </pc:spChg>
        <pc:spChg chg="mod">
          <ac:chgData name="Balint Gyevnar" userId="68117ebd-ca41-48e9-a188-9edc115aa027" providerId="ADAL" clId="{674D6323-7F88-45AB-BD9A-FADB6B384F1A}" dt="2024-04-21T13:28:51.655" v="18471" actId="1076"/>
          <ac:spMkLst>
            <pc:docMk/>
            <pc:sldMk cId="1311416912" sldId="327"/>
            <ac:spMk id="18" creationId="{DC3F1650-451D-9A26-1693-4AF763CCC93B}"/>
          </ac:spMkLst>
        </pc:spChg>
        <pc:spChg chg="mod">
          <ac:chgData name="Balint Gyevnar" userId="68117ebd-ca41-48e9-a188-9edc115aa027" providerId="ADAL" clId="{674D6323-7F88-45AB-BD9A-FADB6B384F1A}" dt="2024-04-21T13:28:51.655" v="18471" actId="1076"/>
          <ac:spMkLst>
            <pc:docMk/>
            <pc:sldMk cId="1311416912" sldId="327"/>
            <ac:spMk id="19" creationId="{DBC9DD68-E5BA-08F0-EA21-51734DA7203E}"/>
          </ac:spMkLst>
        </pc:spChg>
        <pc:spChg chg="mod">
          <ac:chgData name="Balint Gyevnar" userId="68117ebd-ca41-48e9-a188-9edc115aa027" providerId="ADAL" clId="{674D6323-7F88-45AB-BD9A-FADB6B384F1A}" dt="2024-04-21T13:28:51.655" v="18471" actId="1076"/>
          <ac:spMkLst>
            <pc:docMk/>
            <pc:sldMk cId="1311416912" sldId="327"/>
            <ac:spMk id="21" creationId="{647BF7B5-E50F-833A-C686-6A408DD8BC76}"/>
          </ac:spMkLst>
        </pc:spChg>
        <pc:spChg chg="mod">
          <ac:chgData name="Balint Gyevnar" userId="68117ebd-ca41-48e9-a188-9edc115aa027" providerId="ADAL" clId="{674D6323-7F88-45AB-BD9A-FADB6B384F1A}" dt="2024-04-21T13:28:51.655" v="18471" actId="1076"/>
          <ac:spMkLst>
            <pc:docMk/>
            <pc:sldMk cId="1311416912" sldId="327"/>
            <ac:spMk id="22" creationId="{249A7917-5402-D1F4-5C4F-FA1FBFE0DB66}"/>
          </ac:spMkLst>
        </pc:spChg>
        <pc:spChg chg="mod">
          <ac:chgData name="Balint Gyevnar" userId="68117ebd-ca41-48e9-a188-9edc115aa027" providerId="ADAL" clId="{674D6323-7F88-45AB-BD9A-FADB6B384F1A}" dt="2024-04-21T13:28:51.655" v="18471" actId="1076"/>
          <ac:spMkLst>
            <pc:docMk/>
            <pc:sldMk cId="1311416912" sldId="327"/>
            <ac:spMk id="23" creationId="{B19D598C-2010-F85A-9FC9-39F66E990B24}"/>
          </ac:spMkLst>
        </pc:spChg>
      </pc:sldChg>
      <pc:sldChg chg="modSp add del mod">
        <pc:chgData name="Balint Gyevnar" userId="68117ebd-ca41-48e9-a188-9edc115aa027" providerId="ADAL" clId="{674D6323-7F88-45AB-BD9A-FADB6B384F1A}" dt="2024-04-20T16:08:48.114" v="9598"/>
        <pc:sldMkLst>
          <pc:docMk/>
          <pc:sldMk cId="3915945016" sldId="327"/>
        </pc:sldMkLst>
        <pc:spChg chg="mod">
          <ac:chgData name="Balint Gyevnar" userId="68117ebd-ca41-48e9-a188-9edc115aa027" providerId="ADAL" clId="{674D6323-7F88-45AB-BD9A-FADB6B384F1A}" dt="2024-04-20T16:08:48.114" v="9598"/>
          <ac:spMkLst>
            <pc:docMk/>
            <pc:sldMk cId="3915945016" sldId="327"/>
            <ac:spMk id="4" creationId="{35595333-6924-AE6A-FC76-A6B0EBBF1E15}"/>
          </ac:spMkLst>
        </pc:spChg>
      </pc:sldChg>
      <pc:sldChg chg="delSp add del mod delAnim">
        <pc:chgData name="Balint Gyevnar" userId="68117ebd-ca41-48e9-a188-9edc115aa027" providerId="ADAL" clId="{674D6323-7F88-45AB-BD9A-FADB6B384F1A}" dt="2024-04-20T16:33:02.843" v="10439" actId="47"/>
        <pc:sldMkLst>
          <pc:docMk/>
          <pc:sldMk cId="408685927" sldId="328"/>
        </pc:sldMkLst>
        <pc:spChg chg="del">
          <ac:chgData name="Balint Gyevnar" userId="68117ebd-ca41-48e9-a188-9edc115aa027" providerId="ADAL" clId="{674D6323-7F88-45AB-BD9A-FADB6B384F1A}" dt="2024-04-20T16:33:01.338" v="10438" actId="478"/>
          <ac:spMkLst>
            <pc:docMk/>
            <pc:sldMk cId="408685927" sldId="328"/>
            <ac:spMk id="3" creationId="{F835AF60-0DF5-E7E3-0523-487A794859F9}"/>
          </ac:spMkLst>
        </pc:spChg>
      </pc:sldChg>
      <pc:sldChg chg="modSp add del mod">
        <pc:chgData name="Balint Gyevnar" userId="68117ebd-ca41-48e9-a188-9edc115aa027" providerId="ADAL" clId="{674D6323-7F88-45AB-BD9A-FADB6B384F1A}" dt="2024-04-20T16:08:48.114" v="9598"/>
        <pc:sldMkLst>
          <pc:docMk/>
          <pc:sldMk cId="2029065749" sldId="328"/>
        </pc:sldMkLst>
        <pc:spChg chg="mod">
          <ac:chgData name="Balint Gyevnar" userId="68117ebd-ca41-48e9-a188-9edc115aa027" providerId="ADAL" clId="{674D6323-7F88-45AB-BD9A-FADB6B384F1A}" dt="2024-04-20T16:08:48.114" v="9598"/>
          <ac:spMkLst>
            <pc:docMk/>
            <pc:sldMk cId="2029065749" sldId="328"/>
            <ac:spMk id="4" creationId="{6EECBC36-B239-4804-290E-F99A643F638D}"/>
          </ac:spMkLst>
        </pc:spChg>
      </pc:sldChg>
      <pc:sldChg chg="addSp delSp modSp new mod">
        <pc:chgData name="Balint Gyevnar" userId="68117ebd-ca41-48e9-a188-9edc115aa027" providerId="ADAL" clId="{674D6323-7F88-45AB-BD9A-FADB6B384F1A}" dt="2024-04-21T13:35:28.285" v="18551"/>
        <pc:sldMkLst>
          <pc:docMk/>
          <pc:sldMk cId="3063944659" sldId="328"/>
        </pc:sldMkLst>
        <pc:spChg chg="mod">
          <ac:chgData name="Balint Gyevnar" userId="68117ebd-ca41-48e9-a188-9edc115aa027" providerId="ADAL" clId="{674D6323-7F88-45AB-BD9A-FADB6B384F1A}" dt="2024-04-20T16:35:25.731" v="10559" actId="20577"/>
          <ac:spMkLst>
            <pc:docMk/>
            <pc:sldMk cId="3063944659" sldId="328"/>
            <ac:spMk id="2" creationId="{29ADC6D8-423C-1FCE-2507-BF8FFE4313B9}"/>
          </ac:spMkLst>
        </pc:spChg>
        <pc:spChg chg="del">
          <ac:chgData name="Balint Gyevnar" userId="68117ebd-ca41-48e9-a188-9edc115aa027" providerId="ADAL" clId="{674D6323-7F88-45AB-BD9A-FADB6B384F1A}" dt="2024-04-20T16:35:28.666" v="10560" actId="478"/>
          <ac:spMkLst>
            <pc:docMk/>
            <pc:sldMk cId="3063944659" sldId="328"/>
            <ac:spMk id="3" creationId="{8A593D98-869C-8801-076B-2310C8CEEEA4}"/>
          </ac:spMkLst>
        </pc:spChg>
        <pc:spChg chg="add mod">
          <ac:chgData name="Balint Gyevnar" userId="68117ebd-ca41-48e9-a188-9edc115aa027" providerId="ADAL" clId="{674D6323-7F88-45AB-BD9A-FADB6B384F1A}" dt="2024-04-21T13:26:48.945" v="18419"/>
          <ac:spMkLst>
            <pc:docMk/>
            <pc:sldMk cId="3063944659" sldId="328"/>
            <ac:spMk id="3" creationId="{D3D28162-090F-F61C-EB1C-B34786509864}"/>
          </ac:spMkLst>
        </pc:spChg>
        <pc:spChg chg="mod">
          <ac:chgData name="Balint Gyevnar" userId="68117ebd-ca41-48e9-a188-9edc115aa027" providerId="ADAL" clId="{674D6323-7F88-45AB-BD9A-FADB6B384F1A}" dt="2024-04-20T16:35:32.715" v="10562" actId="27636"/>
          <ac:spMkLst>
            <pc:docMk/>
            <pc:sldMk cId="3063944659" sldId="328"/>
            <ac:spMk id="4" creationId="{99D1E049-B79B-88E2-D93A-C5D2412F24AF}"/>
          </ac:spMkLst>
        </pc:spChg>
        <pc:spChg chg="add mod">
          <ac:chgData name="Balint Gyevnar" userId="68117ebd-ca41-48e9-a188-9edc115aa027" providerId="ADAL" clId="{674D6323-7F88-45AB-BD9A-FADB6B384F1A}" dt="2024-04-20T16:36:59.686" v="10649" actId="12788"/>
          <ac:spMkLst>
            <pc:docMk/>
            <pc:sldMk cId="3063944659" sldId="328"/>
            <ac:spMk id="5" creationId="{5023F4D4-E549-1EB7-0A84-734B59F67C71}"/>
          </ac:spMkLst>
        </pc:spChg>
        <pc:spChg chg="add mod">
          <ac:chgData name="Balint Gyevnar" userId="68117ebd-ca41-48e9-a188-9edc115aa027" providerId="ADAL" clId="{674D6323-7F88-45AB-BD9A-FADB6B384F1A}" dt="2024-04-21T11:37:21.167" v="14719" actId="207"/>
          <ac:spMkLst>
            <pc:docMk/>
            <pc:sldMk cId="3063944659" sldId="328"/>
            <ac:spMk id="6" creationId="{C9C1EF02-B9D0-3674-CD27-904A9E36AA32}"/>
          </ac:spMkLst>
        </pc:spChg>
        <pc:spChg chg="add mod">
          <ac:chgData name="Balint Gyevnar" userId="68117ebd-ca41-48e9-a188-9edc115aa027" providerId="ADAL" clId="{674D6323-7F88-45AB-BD9A-FADB6B384F1A}" dt="2024-04-21T13:35:28.285" v="18551"/>
          <ac:spMkLst>
            <pc:docMk/>
            <pc:sldMk cId="3063944659" sldId="328"/>
            <ac:spMk id="7" creationId="{DCAB3749-88FE-E07C-79EF-627453ACCFE4}"/>
          </ac:spMkLst>
        </pc:spChg>
        <pc:spChg chg="add del mod">
          <ac:chgData name="Balint Gyevnar" userId="68117ebd-ca41-48e9-a188-9edc115aa027" providerId="ADAL" clId="{674D6323-7F88-45AB-BD9A-FADB6B384F1A}" dt="2024-04-21T13:35:28.039" v="18550" actId="478"/>
          <ac:spMkLst>
            <pc:docMk/>
            <pc:sldMk cId="3063944659" sldId="328"/>
            <ac:spMk id="8" creationId="{E8F5C17F-2665-0C55-CC22-CC1251817B24}"/>
          </ac:spMkLst>
        </pc:spChg>
      </pc:sldChg>
      <pc:sldChg chg="addSp delSp modSp new mod">
        <pc:chgData name="Balint Gyevnar" userId="68117ebd-ca41-48e9-a188-9edc115aa027" providerId="ADAL" clId="{674D6323-7F88-45AB-BD9A-FADB6B384F1A}" dt="2024-04-21T13:35:25.065" v="18549"/>
        <pc:sldMkLst>
          <pc:docMk/>
          <pc:sldMk cId="2381914118" sldId="329"/>
        </pc:sldMkLst>
        <pc:spChg chg="mod">
          <ac:chgData name="Balint Gyevnar" userId="68117ebd-ca41-48e9-a188-9edc115aa027" providerId="ADAL" clId="{674D6323-7F88-45AB-BD9A-FADB6B384F1A}" dt="2024-04-20T16:40:34.774" v="10736" actId="20577"/>
          <ac:spMkLst>
            <pc:docMk/>
            <pc:sldMk cId="2381914118" sldId="329"/>
            <ac:spMk id="2" creationId="{9B1CDDDA-50B5-1D84-A57F-E17052A318E9}"/>
          </ac:spMkLst>
        </pc:spChg>
        <pc:spChg chg="del mod">
          <ac:chgData name="Balint Gyevnar" userId="68117ebd-ca41-48e9-a188-9edc115aa027" providerId="ADAL" clId="{674D6323-7F88-45AB-BD9A-FADB6B384F1A}" dt="2024-04-20T16:40:37.992" v="10738" actId="478"/>
          <ac:spMkLst>
            <pc:docMk/>
            <pc:sldMk cId="2381914118" sldId="329"/>
            <ac:spMk id="3" creationId="{0B84BF87-37DC-AFA9-0DF8-85CB0C79D190}"/>
          </ac:spMkLst>
        </pc:spChg>
        <pc:spChg chg="add mod">
          <ac:chgData name="Balint Gyevnar" userId="68117ebd-ca41-48e9-a188-9edc115aa027" providerId="ADAL" clId="{674D6323-7F88-45AB-BD9A-FADB6B384F1A}" dt="2024-04-21T13:26:51.685" v="18421"/>
          <ac:spMkLst>
            <pc:docMk/>
            <pc:sldMk cId="2381914118" sldId="329"/>
            <ac:spMk id="3" creationId="{5C00AA8A-EC95-8870-0289-D7B3E085DB0F}"/>
          </ac:spMkLst>
        </pc:spChg>
        <pc:spChg chg="mod">
          <ac:chgData name="Balint Gyevnar" userId="68117ebd-ca41-48e9-a188-9edc115aa027" providerId="ADAL" clId="{674D6323-7F88-45AB-BD9A-FADB6B384F1A}" dt="2024-04-20T16:40:39.421" v="10740" actId="27636"/>
          <ac:spMkLst>
            <pc:docMk/>
            <pc:sldMk cId="2381914118" sldId="329"/>
            <ac:spMk id="4" creationId="{493A01B6-ECAC-5D72-C5E8-93C9286DA677}"/>
          </ac:spMkLst>
        </pc:spChg>
        <pc:spChg chg="add mod">
          <ac:chgData name="Balint Gyevnar" userId="68117ebd-ca41-48e9-a188-9edc115aa027" providerId="ADAL" clId="{674D6323-7F88-45AB-BD9A-FADB6B384F1A}" dt="2024-04-20T17:53:33.073" v="12806" actId="1076"/>
          <ac:spMkLst>
            <pc:docMk/>
            <pc:sldMk cId="2381914118" sldId="329"/>
            <ac:spMk id="5" creationId="{E8D675D4-81E6-C214-5438-E1C8647F0464}"/>
          </ac:spMkLst>
        </pc:spChg>
        <pc:spChg chg="add del mod">
          <ac:chgData name="Balint Gyevnar" userId="68117ebd-ca41-48e9-a188-9edc115aa027" providerId="ADAL" clId="{674D6323-7F88-45AB-BD9A-FADB6B384F1A}" dt="2024-04-21T13:35:24.835" v="18548" actId="478"/>
          <ac:spMkLst>
            <pc:docMk/>
            <pc:sldMk cId="2381914118" sldId="329"/>
            <ac:spMk id="6" creationId="{7DD68F76-EC7A-6704-29C0-4A55B5DF3037}"/>
          </ac:spMkLst>
        </pc:spChg>
        <pc:spChg chg="add mod">
          <ac:chgData name="Balint Gyevnar" userId="68117ebd-ca41-48e9-a188-9edc115aa027" providerId="ADAL" clId="{674D6323-7F88-45AB-BD9A-FADB6B384F1A}" dt="2024-04-21T13:35:25.065" v="18549"/>
          <ac:spMkLst>
            <pc:docMk/>
            <pc:sldMk cId="2381914118" sldId="329"/>
            <ac:spMk id="7" creationId="{E8EA3A1E-3BDE-9056-B9DB-528DC50E3733}"/>
          </ac:spMkLst>
        </pc:spChg>
      </pc:sldChg>
      <pc:sldChg chg="modSp add del mod">
        <pc:chgData name="Balint Gyevnar" userId="68117ebd-ca41-48e9-a188-9edc115aa027" providerId="ADAL" clId="{674D6323-7F88-45AB-BD9A-FADB6B384F1A}" dt="2024-04-20T16:08:48.114" v="9598"/>
        <pc:sldMkLst>
          <pc:docMk/>
          <pc:sldMk cId="4091153215" sldId="329"/>
        </pc:sldMkLst>
        <pc:spChg chg="mod">
          <ac:chgData name="Balint Gyevnar" userId="68117ebd-ca41-48e9-a188-9edc115aa027" providerId="ADAL" clId="{674D6323-7F88-45AB-BD9A-FADB6B384F1A}" dt="2024-04-20T16:08:48.114" v="9598"/>
          <ac:spMkLst>
            <pc:docMk/>
            <pc:sldMk cId="4091153215" sldId="329"/>
            <ac:spMk id="4" creationId="{8522B918-8565-E68A-2675-A08026A0B739}"/>
          </ac:spMkLst>
        </pc:spChg>
      </pc:sldChg>
      <pc:sldChg chg="addSp delSp modSp add mod modClrScheme modShow chgLayout">
        <pc:chgData name="Balint Gyevnar" userId="68117ebd-ca41-48e9-a188-9edc115aa027" providerId="ADAL" clId="{674D6323-7F88-45AB-BD9A-FADB6B384F1A}" dt="2024-04-21T13:35:22.095" v="18547"/>
        <pc:sldMkLst>
          <pc:docMk/>
          <pc:sldMk cId="196975948" sldId="330"/>
        </pc:sldMkLst>
        <pc:spChg chg="add mod">
          <ac:chgData name="Balint Gyevnar" userId="68117ebd-ca41-48e9-a188-9edc115aa027" providerId="ADAL" clId="{674D6323-7F88-45AB-BD9A-FADB6B384F1A}" dt="2024-04-21T13:35:22.095" v="18547"/>
          <ac:spMkLst>
            <pc:docMk/>
            <pc:sldMk cId="196975948" sldId="330"/>
            <ac:spMk id="2" creationId="{B484001F-8F45-4925-9529-7F7F52779E40}"/>
          </ac:spMkLst>
        </pc:spChg>
        <pc:spChg chg="del">
          <ac:chgData name="Balint Gyevnar" userId="68117ebd-ca41-48e9-a188-9edc115aa027" providerId="ADAL" clId="{674D6323-7F88-45AB-BD9A-FADB6B384F1A}" dt="2024-04-20T16:47:01.495" v="11093" actId="478"/>
          <ac:spMkLst>
            <pc:docMk/>
            <pc:sldMk cId="196975948" sldId="330"/>
            <ac:spMk id="2" creationId="{DB53F64C-D513-8FBB-E4E9-27E0ADD52549}"/>
          </ac:spMkLst>
        </pc:spChg>
        <pc:spChg chg="mod ord">
          <ac:chgData name="Balint Gyevnar" userId="68117ebd-ca41-48e9-a188-9edc115aa027" providerId="ADAL" clId="{674D6323-7F88-45AB-BD9A-FADB6B384F1A}" dt="2024-04-20T16:47:13.554" v="11096" actId="27636"/>
          <ac:spMkLst>
            <pc:docMk/>
            <pc:sldMk cId="196975948" sldId="330"/>
            <ac:spMk id="4" creationId="{478BE7AB-BEBF-3FC8-3BC9-B0A35E5A17F2}"/>
          </ac:spMkLst>
        </pc:spChg>
        <pc:spChg chg="add mod ord">
          <ac:chgData name="Balint Gyevnar" userId="68117ebd-ca41-48e9-a188-9edc115aa027" providerId="ADAL" clId="{674D6323-7F88-45AB-BD9A-FADB6B384F1A}" dt="2024-04-20T16:47:21.229" v="11121" actId="20577"/>
          <ac:spMkLst>
            <pc:docMk/>
            <pc:sldMk cId="196975948" sldId="330"/>
            <ac:spMk id="8" creationId="{5D3BFA30-E59D-F499-4DD4-A6004419B399}"/>
          </ac:spMkLst>
        </pc:spChg>
        <pc:spChg chg="add del mod ord">
          <ac:chgData name="Balint Gyevnar" userId="68117ebd-ca41-48e9-a188-9edc115aa027" providerId="ADAL" clId="{674D6323-7F88-45AB-BD9A-FADB6B384F1A}" dt="2024-04-20T16:47:15.924" v="11098" actId="478"/>
          <ac:spMkLst>
            <pc:docMk/>
            <pc:sldMk cId="196975948" sldId="330"/>
            <ac:spMk id="9" creationId="{895EEECD-D10C-93F9-95BA-2450B0F7C1B1}"/>
          </ac:spMkLst>
        </pc:spChg>
        <pc:spChg chg="add del mod">
          <ac:chgData name="Balint Gyevnar" userId="68117ebd-ca41-48e9-a188-9edc115aa027" providerId="ADAL" clId="{674D6323-7F88-45AB-BD9A-FADB6B384F1A}" dt="2024-04-21T13:35:21.895" v="18546" actId="478"/>
          <ac:spMkLst>
            <pc:docMk/>
            <pc:sldMk cId="196975948" sldId="330"/>
            <ac:spMk id="10" creationId="{4950FF33-6E8E-6342-809A-FD7EB1EE8D71}"/>
          </ac:spMkLst>
        </pc:spChg>
      </pc:sldChg>
      <pc:sldChg chg="modSp add del mod">
        <pc:chgData name="Balint Gyevnar" userId="68117ebd-ca41-48e9-a188-9edc115aa027" providerId="ADAL" clId="{674D6323-7F88-45AB-BD9A-FADB6B384F1A}" dt="2024-04-20T16:08:48.114" v="9598"/>
        <pc:sldMkLst>
          <pc:docMk/>
          <pc:sldMk cId="286312163" sldId="330"/>
        </pc:sldMkLst>
        <pc:spChg chg="mod">
          <ac:chgData name="Balint Gyevnar" userId="68117ebd-ca41-48e9-a188-9edc115aa027" providerId="ADAL" clId="{674D6323-7F88-45AB-BD9A-FADB6B384F1A}" dt="2024-04-20T16:08:48.114" v="9598"/>
          <ac:spMkLst>
            <pc:docMk/>
            <pc:sldMk cId="286312163" sldId="330"/>
            <ac:spMk id="4" creationId="{8522B918-8565-E68A-2675-A08026A0B739}"/>
          </ac:spMkLst>
        </pc:spChg>
      </pc:sldChg>
      <pc:sldChg chg="addSp delSp modSp add mod modClrScheme chgLayout">
        <pc:chgData name="Balint Gyevnar" userId="68117ebd-ca41-48e9-a188-9edc115aa027" providerId="ADAL" clId="{674D6323-7F88-45AB-BD9A-FADB6B384F1A}" dt="2024-04-21T13:35:18.525" v="18545"/>
        <pc:sldMkLst>
          <pc:docMk/>
          <pc:sldMk cId="1374984914" sldId="331"/>
        </pc:sldMkLst>
        <pc:spChg chg="add mod">
          <ac:chgData name="Balint Gyevnar" userId="68117ebd-ca41-48e9-a188-9edc115aa027" providerId="ADAL" clId="{674D6323-7F88-45AB-BD9A-FADB6B384F1A}" dt="2024-04-21T13:35:18.525" v="18545"/>
          <ac:spMkLst>
            <pc:docMk/>
            <pc:sldMk cId="1374984914" sldId="331"/>
            <ac:spMk id="2" creationId="{73061F98-ADB2-FDAE-0797-8209564916D2}"/>
          </ac:spMkLst>
        </pc:spChg>
        <pc:spChg chg="del">
          <ac:chgData name="Balint Gyevnar" userId="68117ebd-ca41-48e9-a188-9edc115aa027" providerId="ADAL" clId="{674D6323-7F88-45AB-BD9A-FADB6B384F1A}" dt="2024-04-20T16:47:46.768" v="11124" actId="478"/>
          <ac:spMkLst>
            <pc:docMk/>
            <pc:sldMk cId="1374984914" sldId="331"/>
            <ac:spMk id="2" creationId="{A4E464DD-811A-E48D-BDF1-D4CD812E5E75}"/>
          </ac:spMkLst>
        </pc:spChg>
        <pc:spChg chg="add mod ord">
          <ac:chgData name="Balint Gyevnar" userId="68117ebd-ca41-48e9-a188-9edc115aa027" providerId="ADAL" clId="{674D6323-7F88-45AB-BD9A-FADB6B384F1A}" dt="2024-04-20T16:47:57.679" v="11147" actId="20577"/>
          <ac:spMkLst>
            <pc:docMk/>
            <pc:sldMk cId="1374984914" sldId="331"/>
            <ac:spMk id="3" creationId="{A05EAA07-EEC6-191A-2953-7178AB3E807B}"/>
          </ac:spMkLst>
        </pc:spChg>
        <pc:spChg chg="mod ord">
          <ac:chgData name="Balint Gyevnar" userId="68117ebd-ca41-48e9-a188-9edc115aa027" providerId="ADAL" clId="{674D6323-7F88-45AB-BD9A-FADB6B384F1A}" dt="2024-04-20T16:47:49.596" v="11127" actId="27636"/>
          <ac:spMkLst>
            <pc:docMk/>
            <pc:sldMk cId="1374984914" sldId="331"/>
            <ac:spMk id="4" creationId="{5FD96F18-16C1-47D9-7C9C-E07F4A408C46}"/>
          </ac:spMkLst>
        </pc:spChg>
        <pc:spChg chg="mod">
          <ac:chgData name="Balint Gyevnar" userId="68117ebd-ca41-48e9-a188-9edc115aa027" providerId="ADAL" clId="{674D6323-7F88-45AB-BD9A-FADB6B384F1A}" dt="2024-04-20T16:48:57.838" v="11165" actId="12788"/>
          <ac:spMkLst>
            <pc:docMk/>
            <pc:sldMk cId="1374984914" sldId="331"/>
            <ac:spMk id="5" creationId="{9A943C9F-56EC-01ED-3009-3BBADBD9D412}"/>
          </ac:spMkLst>
        </pc:spChg>
        <pc:spChg chg="mod">
          <ac:chgData name="Balint Gyevnar" userId="68117ebd-ca41-48e9-a188-9edc115aa027" providerId="ADAL" clId="{674D6323-7F88-45AB-BD9A-FADB6B384F1A}" dt="2024-04-20T17:45:09.735" v="12736" actId="1076"/>
          <ac:spMkLst>
            <pc:docMk/>
            <pc:sldMk cId="1374984914" sldId="331"/>
            <ac:spMk id="6" creationId="{DFBA46E0-377E-83A7-6FB9-00CBBD3AD8D8}"/>
          </ac:spMkLst>
        </pc:spChg>
        <pc:spChg chg="del">
          <ac:chgData name="Balint Gyevnar" userId="68117ebd-ca41-48e9-a188-9edc115aa027" providerId="ADAL" clId="{674D6323-7F88-45AB-BD9A-FADB6B384F1A}" dt="2024-04-20T16:49:00.978" v="11166" actId="478"/>
          <ac:spMkLst>
            <pc:docMk/>
            <pc:sldMk cId="1374984914" sldId="331"/>
            <ac:spMk id="7" creationId="{18C7DDE4-3715-F4C8-F44E-62A983095BFD}"/>
          </ac:spMkLst>
        </pc:spChg>
        <pc:spChg chg="add del mod ord">
          <ac:chgData name="Balint Gyevnar" userId="68117ebd-ca41-48e9-a188-9edc115aa027" providerId="ADAL" clId="{674D6323-7F88-45AB-BD9A-FADB6B384F1A}" dt="2024-04-20T16:47:51.796" v="11128" actId="478"/>
          <ac:spMkLst>
            <pc:docMk/>
            <pc:sldMk cId="1374984914" sldId="331"/>
            <ac:spMk id="8" creationId="{E78C07EA-B7BF-F52D-D268-9B301DF71350}"/>
          </ac:spMkLst>
        </pc:spChg>
        <pc:spChg chg="add del mod">
          <ac:chgData name="Balint Gyevnar" userId="68117ebd-ca41-48e9-a188-9edc115aa027" providerId="ADAL" clId="{674D6323-7F88-45AB-BD9A-FADB6B384F1A}" dt="2024-04-21T13:35:18.315" v="18544" actId="478"/>
          <ac:spMkLst>
            <pc:docMk/>
            <pc:sldMk cId="1374984914" sldId="331"/>
            <ac:spMk id="9" creationId="{B2A1B7F4-7B88-C21A-6548-6C91D8C0CA19}"/>
          </ac:spMkLst>
        </pc:spChg>
      </pc:sldChg>
      <pc:sldChg chg="modSp add del mod">
        <pc:chgData name="Balint Gyevnar" userId="68117ebd-ca41-48e9-a188-9edc115aa027" providerId="ADAL" clId="{674D6323-7F88-45AB-BD9A-FADB6B384F1A}" dt="2024-04-20T16:08:48.114" v="9598"/>
        <pc:sldMkLst>
          <pc:docMk/>
          <pc:sldMk cId="3502792018" sldId="331"/>
        </pc:sldMkLst>
        <pc:spChg chg="mod">
          <ac:chgData name="Balint Gyevnar" userId="68117ebd-ca41-48e9-a188-9edc115aa027" providerId="ADAL" clId="{674D6323-7F88-45AB-BD9A-FADB6B384F1A}" dt="2024-04-20T16:08:48.114" v="9598"/>
          <ac:spMkLst>
            <pc:docMk/>
            <pc:sldMk cId="3502792018" sldId="331"/>
            <ac:spMk id="4" creationId="{B7B1E365-135E-BAE4-E9EA-0F844E954703}"/>
          </ac:spMkLst>
        </pc:spChg>
      </pc:sldChg>
      <pc:sldChg chg="add del">
        <pc:chgData name="Balint Gyevnar" userId="68117ebd-ca41-48e9-a188-9edc115aa027" providerId="ADAL" clId="{674D6323-7F88-45AB-BD9A-FADB6B384F1A}" dt="2024-04-20T16:48:34.274" v="11160" actId="47"/>
        <pc:sldMkLst>
          <pc:docMk/>
          <pc:sldMk cId="341725011" sldId="332"/>
        </pc:sldMkLst>
      </pc:sldChg>
      <pc:sldChg chg="addSp delSp modSp add mod modClrScheme modAnim modShow chgLayout">
        <pc:chgData name="Balint Gyevnar" userId="68117ebd-ca41-48e9-a188-9edc115aa027" providerId="ADAL" clId="{674D6323-7F88-45AB-BD9A-FADB6B384F1A}" dt="2024-04-21T13:35:15.130" v="18543" actId="207"/>
        <pc:sldMkLst>
          <pc:docMk/>
          <pc:sldMk cId="2029065749" sldId="332"/>
        </pc:sldMkLst>
        <pc:spChg chg="add mod ord">
          <ac:chgData name="Balint Gyevnar" userId="68117ebd-ca41-48e9-a188-9edc115aa027" providerId="ADAL" clId="{674D6323-7F88-45AB-BD9A-FADB6B384F1A}" dt="2024-04-20T17:45:16.591" v="12749" actId="20577"/>
          <ac:spMkLst>
            <pc:docMk/>
            <pc:sldMk cId="2029065749" sldId="332"/>
            <ac:spMk id="2" creationId="{0A71FAD2-38D8-ACDE-6B6B-DBCC51A31DE0}"/>
          </ac:spMkLst>
        </pc:spChg>
        <pc:spChg chg="mod ord">
          <ac:chgData name="Balint Gyevnar" userId="68117ebd-ca41-48e9-a188-9edc115aa027" providerId="ADAL" clId="{674D6323-7F88-45AB-BD9A-FADB6B384F1A}" dt="2024-04-20T17:53:15.455" v="12804" actId="113"/>
          <ac:spMkLst>
            <pc:docMk/>
            <pc:sldMk cId="2029065749" sldId="332"/>
            <ac:spMk id="3" creationId="{E2359B51-BC44-7DC0-777C-8C180C82B3FF}"/>
          </ac:spMkLst>
        </pc:spChg>
        <pc:spChg chg="mod ord">
          <ac:chgData name="Balint Gyevnar" userId="68117ebd-ca41-48e9-a188-9edc115aa027" providerId="ADAL" clId="{674D6323-7F88-45AB-BD9A-FADB6B384F1A}" dt="2024-04-20T16:49:33.581" v="11175" actId="27636"/>
          <ac:spMkLst>
            <pc:docMk/>
            <pc:sldMk cId="2029065749" sldId="332"/>
            <ac:spMk id="4" creationId="{6EECBC36-B239-4804-290E-F99A643F638D}"/>
          </ac:spMkLst>
        </pc:spChg>
        <pc:spChg chg="del">
          <ac:chgData name="Balint Gyevnar" userId="68117ebd-ca41-48e9-a188-9edc115aa027" providerId="ADAL" clId="{674D6323-7F88-45AB-BD9A-FADB6B384F1A}" dt="2024-04-20T16:49:35.535" v="11177" actId="478"/>
          <ac:spMkLst>
            <pc:docMk/>
            <pc:sldMk cId="2029065749" sldId="332"/>
            <ac:spMk id="5" creationId="{E50AD933-3059-7079-B50D-7130F6F2CD0B}"/>
          </ac:spMkLst>
        </pc:spChg>
        <pc:spChg chg="del">
          <ac:chgData name="Balint Gyevnar" userId="68117ebd-ca41-48e9-a188-9edc115aa027" providerId="ADAL" clId="{674D6323-7F88-45AB-BD9A-FADB6B384F1A}" dt="2024-04-20T16:49:30.959" v="11173" actId="478"/>
          <ac:spMkLst>
            <pc:docMk/>
            <pc:sldMk cId="2029065749" sldId="332"/>
            <ac:spMk id="6" creationId="{EF5C1E4B-ED08-E185-DA61-6F11D410FB98}"/>
          </ac:spMkLst>
        </pc:spChg>
        <pc:spChg chg="add mod">
          <ac:chgData name="Balint Gyevnar" userId="68117ebd-ca41-48e9-a188-9edc115aa027" providerId="ADAL" clId="{674D6323-7F88-45AB-BD9A-FADB6B384F1A}" dt="2024-04-21T13:35:15.130" v="18543" actId="207"/>
          <ac:spMkLst>
            <pc:docMk/>
            <pc:sldMk cId="2029065749" sldId="332"/>
            <ac:spMk id="7" creationId="{55A79335-3570-9420-0E6A-C19AB3140748}"/>
          </ac:spMkLst>
        </pc:spChg>
      </pc:sldChg>
      <pc:sldChg chg="modSp add del mod">
        <pc:chgData name="Balint Gyevnar" userId="68117ebd-ca41-48e9-a188-9edc115aa027" providerId="ADAL" clId="{674D6323-7F88-45AB-BD9A-FADB6B384F1A}" dt="2024-04-20T16:08:48.114" v="9598"/>
        <pc:sldMkLst>
          <pc:docMk/>
          <pc:sldMk cId="2674957228" sldId="332"/>
        </pc:sldMkLst>
        <pc:spChg chg="mod">
          <ac:chgData name="Balint Gyevnar" userId="68117ebd-ca41-48e9-a188-9edc115aa027" providerId="ADAL" clId="{674D6323-7F88-45AB-BD9A-FADB6B384F1A}" dt="2024-04-20T16:08:48.114" v="9598"/>
          <ac:spMkLst>
            <pc:docMk/>
            <pc:sldMk cId="2674957228" sldId="332"/>
            <ac:spMk id="4" creationId="{E967B760-6E7F-04D5-9FF2-42A4CCD40286}"/>
          </ac:spMkLst>
        </pc:spChg>
      </pc:sldChg>
      <pc:sldChg chg="modSp add del mod">
        <pc:chgData name="Balint Gyevnar" userId="68117ebd-ca41-48e9-a188-9edc115aa027" providerId="ADAL" clId="{674D6323-7F88-45AB-BD9A-FADB6B384F1A}" dt="2024-04-20T16:08:48.114" v="9598"/>
        <pc:sldMkLst>
          <pc:docMk/>
          <pc:sldMk cId="742009224" sldId="333"/>
        </pc:sldMkLst>
        <pc:spChg chg="mod">
          <ac:chgData name="Balint Gyevnar" userId="68117ebd-ca41-48e9-a188-9edc115aa027" providerId="ADAL" clId="{674D6323-7F88-45AB-BD9A-FADB6B384F1A}" dt="2024-04-20T16:08:48.114" v="9598"/>
          <ac:spMkLst>
            <pc:docMk/>
            <pc:sldMk cId="742009224" sldId="333"/>
            <ac:spMk id="4" creationId="{BB9F17FA-F2B1-7F0B-516E-AD87ED504006}"/>
          </ac:spMkLst>
        </pc:spChg>
      </pc:sldChg>
      <pc:sldChg chg="addSp delSp modSp add mod modClrScheme chgLayout">
        <pc:chgData name="Balint Gyevnar" userId="68117ebd-ca41-48e9-a188-9edc115aa027" providerId="ADAL" clId="{674D6323-7F88-45AB-BD9A-FADB6B384F1A}" dt="2024-04-21T13:35:04.195" v="18541"/>
        <pc:sldMkLst>
          <pc:docMk/>
          <pc:sldMk cId="4091153215" sldId="333"/>
        </pc:sldMkLst>
        <pc:spChg chg="add del mod">
          <ac:chgData name="Balint Gyevnar" userId="68117ebd-ca41-48e9-a188-9edc115aa027" providerId="ADAL" clId="{674D6323-7F88-45AB-BD9A-FADB6B384F1A}" dt="2024-04-21T13:35:03.966" v="18540" actId="478"/>
          <ac:spMkLst>
            <pc:docMk/>
            <pc:sldMk cId="4091153215" sldId="333"/>
            <ac:spMk id="2" creationId="{C7BCA2D1-ACFE-5328-A451-574A779EB01B}"/>
          </ac:spMkLst>
        </pc:spChg>
        <pc:spChg chg="add mod ord">
          <ac:chgData name="Balint Gyevnar" userId="68117ebd-ca41-48e9-a188-9edc115aa027" providerId="ADAL" clId="{674D6323-7F88-45AB-BD9A-FADB6B384F1A}" dt="2024-04-20T16:53:07.312" v="11274" actId="20577"/>
          <ac:spMkLst>
            <pc:docMk/>
            <pc:sldMk cId="4091153215" sldId="333"/>
            <ac:spMk id="3" creationId="{AA54C710-3D73-92C1-9802-B587761170C3}"/>
          </ac:spMkLst>
        </pc:spChg>
        <pc:spChg chg="mod ord">
          <ac:chgData name="Balint Gyevnar" userId="68117ebd-ca41-48e9-a188-9edc115aa027" providerId="ADAL" clId="{674D6323-7F88-45AB-BD9A-FADB6B384F1A}" dt="2024-04-20T16:53:00.221" v="11256" actId="27636"/>
          <ac:spMkLst>
            <pc:docMk/>
            <pc:sldMk cId="4091153215" sldId="333"/>
            <ac:spMk id="4" creationId="{8522B918-8565-E68A-2675-A08026A0B739}"/>
          </ac:spMkLst>
        </pc:spChg>
        <pc:spChg chg="add mod">
          <ac:chgData name="Balint Gyevnar" userId="68117ebd-ca41-48e9-a188-9edc115aa027" providerId="ADAL" clId="{674D6323-7F88-45AB-BD9A-FADB6B384F1A}" dt="2024-04-21T13:35:04.195" v="18541"/>
          <ac:spMkLst>
            <pc:docMk/>
            <pc:sldMk cId="4091153215" sldId="333"/>
            <ac:spMk id="5" creationId="{4A500FF2-B3AE-1AEB-B6EB-161F92CCB9DD}"/>
          </ac:spMkLst>
        </pc:spChg>
        <pc:spChg chg="add del mod ord">
          <ac:chgData name="Balint Gyevnar" userId="68117ebd-ca41-48e9-a188-9edc115aa027" providerId="ADAL" clId="{674D6323-7F88-45AB-BD9A-FADB6B384F1A}" dt="2024-04-20T16:53:02.007" v="11258" actId="478"/>
          <ac:spMkLst>
            <pc:docMk/>
            <pc:sldMk cId="4091153215" sldId="333"/>
            <ac:spMk id="5" creationId="{DC04BA46-1FD9-AEC2-4BD1-89D8D16B6536}"/>
          </ac:spMkLst>
        </pc:spChg>
        <pc:spChg chg="add mod">
          <ac:chgData name="Balint Gyevnar" userId="68117ebd-ca41-48e9-a188-9edc115aa027" providerId="ADAL" clId="{674D6323-7F88-45AB-BD9A-FADB6B384F1A}" dt="2024-04-21T11:38:49.272" v="14725" actId="1076"/>
          <ac:spMkLst>
            <pc:docMk/>
            <pc:sldMk cId="4091153215" sldId="333"/>
            <ac:spMk id="7" creationId="{ACE823F7-25FA-A619-F257-24D2BC076388}"/>
          </ac:spMkLst>
        </pc:spChg>
        <pc:spChg chg="del mod">
          <ac:chgData name="Balint Gyevnar" userId="68117ebd-ca41-48e9-a188-9edc115aa027" providerId="ADAL" clId="{674D6323-7F88-45AB-BD9A-FADB6B384F1A}" dt="2024-04-20T16:53:16.755" v="11276" actId="478"/>
          <ac:spMkLst>
            <pc:docMk/>
            <pc:sldMk cId="4091153215" sldId="333"/>
            <ac:spMk id="17" creationId="{F8FB797C-8316-AEA5-12F9-E47444E4FDF1}"/>
          </ac:spMkLst>
        </pc:spChg>
        <pc:spChg chg="add del mod">
          <ac:chgData name="Balint Gyevnar" userId="68117ebd-ca41-48e9-a188-9edc115aa027" providerId="ADAL" clId="{674D6323-7F88-45AB-BD9A-FADB6B384F1A}" dt="2024-04-20T16:58:06.627" v="11457" actId="113"/>
          <ac:spMkLst>
            <pc:docMk/>
            <pc:sldMk cId="4091153215" sldId="333"/>
            <ac:spMk id="18" creationId="{FB4CEDB3-8B0E-8A4A-2F52-6A293991CF33}"/>
          </ac:spMkLst>
        </pc:spChg>
        <pc:spChg chg="del">
          <ac:chgData name="Balint Gyevnar" userId="68117ebd-ca41-48e9-a188-9edc115aa027" providerId="ADAL" clId="{674D6323-7F88-45AB-BD9A-FADB6B384F1A}" dt="2024-04-20T16:51:48.546" v="11237" actId="478"/>
          <ac:spMkLst>
            <pc:docMk/>
            <pc:sldMk cId="4091153215" sldId="333"/>
            <ac:spMk id="20" creationId="{CB09685E-665C-8957-DE18-B9D7F332D115}"/>
          </ac:spMkLst>
        </pc:spChg>
        <pc:picChg chg="mod">
          <ac:chgData name="Balint Gyevnar" userId="68117ebd-ca41-48e9-a188-9edc115aa027" providerId="ADAL" clId="{674D6323-7F88-45AB-BD9A-FADB6B384F1A}" dt="2024-04-20T16:53:24.115" v="11279" actId="1076"/>
          <ac:picMkLst>
            <pc:docMk/>
            <pc:sldMk cId="4091153215" sldId="333"/>
            <ac:picMk id="12" creationId="{036F1D5C-29B2-92AF-C705-C474C4FCDC25}"/>
          </ac:picMkLst>
        </pc:picChg>
        <pc:picChg chg="add del mod">
          <ac:chgData name="Balint Gyevnar" userId="68117ebd-ca41-48e9-a188-9edc115aa027" providerId="ADAL" clId="{674D6323-7F88-45AB-BD9A-FADB6B384F1A}" dt="2024-04-20T16:53:24.115" v="11279" actId="1076"/>
          <ac:picMkLst>
            <pc:docMk/>
            <pc:sldMk cId="4091153215" sldId="333"/>
            <ac:picMk id="13" creationId="{B198A1A9-4B8B-798F-6C55-5B41FFE04A8B}"/>
          </ac:picMkLst>
        </pc:picChg>
      </pc:sldChg>
      <pc:sldChg chg="addSp delSp modSp add del mod modAnim">
        <pc:chgData name="Balint Gyevnar" userId="68117ebd-ca41-48e9-a188-9edc115aa027" providerId="ADAL" clId="{674D6323-7F88-45AB-BD9A-FADB6B384F1A}" dt="2024-04-20T18:05:55.471" v="12960" actId="47"/>
        <pc:sldMkLst>
          <pc:docMk/>
          <pc:sldMk cId="2729106963" sldId="334"/>
        </pc:sldMkLst>
        <pc:spChg chg="add mod">
          <ac:chgData name="Balint Gyevnar" userId="68117ebd-ca41-48e9-a188-9edc115aa027" providerId="ADAL" clId="{674D6323-7F88-45AB-BD9A-FADB6B384F1A}" dt="2024-04-20T18:01:07.782" v="12946" actId="12788"/>
          <ac:spMkLst>
            <pc:docMk/>
            <pc:sldMk cId="2729106963" sldId="334"/>
            <ac:spMk id="6" creationId="{E1E336CA-7100-DDC3-781E-6FA754D96848}"/>
          </ac:spMkLst>
        </pc:spChg>
        <pc:spChg chg="mod">
          <ac:chgData name="Balint Gyevnar" userId="68117ebd-ca41-48e9-a188-9edc115aa027" providerId="ADAL" clId="{674D6323-7F88-45AB-BD9A-FADB6B384F1A}" dt="2024-04-20T16:58:04.446" v="11456" actId="113"/>
          <ac:spMkLst>
            <pc:docMk/>
            <pc:sldMk cId="2729106963" sldId="334"/>
            <ac:spMk id="18" creationId="{FB4CEDB3-8B0E-8A4A-2F52-6A293991CF33}"/>
          </ac:spMkLst>
        </pc:spChg>
        <pc:picChg chg="del">
          <ac:chgData name="Balint Gyevnar" userId="68117ebd-ca41-48e9-a188-9edc115aa027" providerId="ADAL" clId="{674D6323-7F88-45AB-BD9A-FADB6B384F1A}" dt="2024-04-20T16:53:33.339" v="11283" actId="478"/>
          <ac:picMkLst>
            <pc:docMk/>
            <pc:sldMk cId="2729106963" sldId="334"/>
            <ac:picMk id="13" creationId="{B198A1A9-4B8B-798F-6C55-5B41FFE04A8B}"/>
          </ac:picMkLst>
        </pc:picChg>
      </pc:sldChg>
      <pc:sldChg chg="delSp add del mod">
        <pc:chgData name="Balint Gyevnar" userId="68117ebd-ca41-48e9-a188-9edc115aa027" providerId="ADAL" clId="{674D6323-7F88-45AB-BD9A-FADB6B384F1A}" dt="2024-04-20T16:53:29.308" v="11281" actId="47"/>
        <pc:sldMkLst>
          <pc:docMk/>
          <pc:sldMk cId="3465319116" sldId="334"/>
        </pc:sldMkLst>
        <pc:picChg chg="del">
          <ac:chgData name="Balint Gyevnar" userId="68117ebd-ca41-48e9-a188-9edc115aa027" providerId="ADAL" clId="{674D6323-7F88-45AB-BD9A-FADB6B384F1A}" dt="2024-04-20T16:52:53.530" v="11254" actId="478"/>
          <ac:picMkLst>
            <pc:docMk/>
            <pc:sldMk cId="3465319116" sldId="334"/>
            <ac:picMk id="13" creationId="{B198A1A9-4B8B-798F-6C55-5B41FFE04A8B}"/>
          </ac:picMkLst>
        </pc:picChg>
      </pc:sldChg>
      <pc:sldChg chg="modSp add del mod">
        <pc:chgData name="Balint Gyevnar" userId="68117ebd-ca41-48e9-a188-9edc115aa027" providerId="ADAL" clId="{674D6323-7F88-45AB-BD9A-FADB6B384F1A}" dt="2024-04-20T16:08:48.114" v="9598"/>
        <pc:sldMkLst>
          <pc:docMk/>
          <pc:sldMk cId="3777353956" sldId="334"/>
        </pc:sldMkLst>
        <pc:spChg chg="mod">
          <ac:chgData name="Balint Gyevnar" userId="68117ebd-ca41-48e9-a188-9edc115aa027" providerId="ADAL" clId="{674D6323-7F88-45AB-BD9A-FADB6B384F1A}" dt="2024-04-20T16:08:48.114" v="9598"/>
          <ac:spMkLst>
            <pc:docMk/>
            <pc:sldMk cId="3777353956" sldId="334"/>
            <ac:spMk id="4" creationId="{478BE7AB-BEBF-3FC8-3BC9-B0A35E5A17F2}"/>
          </ac:spMkLst>
        </pc:spChg>
      </pc:sldChg>
      <pc:sldChg chg="modSp add del mod">
        <pc:chgData name="Balint Gyevnar" userId="68117ebd-ca41-48e9-a188-9edc115aa027" providerId="ADAL" clId="{674D6323-7F88-45AB-BD9A-FADB6B384F1A}" dt="2024-04-20T16:08:48.114" v="9598"/>
        <pc:sldMkLst>
          <pc:docMk/>
          <pc:sldMk cId="2244970974" sldId="335"/>
        </pc:sldMkLst>
        <pc:spChg chg="mod">
          <ac:chgData name="Balint Gyevnar" userId="68117ebd-ca41-48e9-a188-9edc115aa027" providerId="ADAL" clId="{674D6323-7F88-45AB-BD9A-FADB6B384F1A}" dt="2024-04-20T16:08:48.114" v="9598"/>
          <ac:spMkLst>
            <pc:docMk/>
            <pc:sldMk cId="2244970974" sldId="335"/>
            <ac:spMk id="4" creationId="{0CCEE807-E3FE-79AA-0383-5E0539BEB463}"/>
          </ac:spMkLst>
        </pc:spChg>
      </pc:sldChg>
      <pc:sldChg chg="addSp delSp modSp add mod modClrScheme chgLayout">
        <pc:chgData name="Balint Gyevnar" userId="68117ebd-ca41-48e9-a188-9edc115aa027" providerId="ADAL" clId="{674D6323-7F88-45AB-BD9A-FADB6B384F1A}" dt="2024-04-21T13:34:55.205" v="18535"/>
        <pc:sldMkLst>
          <pc:docMk/>
          <pc:sldMk cId="3502792018" sldId="335"/>
        </pc:sldMkLst>
        <pc:spChg chg="add mod ord">
          <ac:chgData name="Balint Gyevnar" userId="68117ebd-ca41-48e9-a188-9edc115aa027" providerId="ADAL" clId="{674D6323-7F88-45AB-BD9A-FADB6B384F1A}" dt="2024-04-20T18:10:16.905" v="13094" actId="20577"/>
          <ac:spMkLst>
            <pc:docMk/>
            <pc:sldMk cId="3502792018" sldId="335"/>
            <ac:spMk id="2" creationId="{F9F291F8-0C81-BA5B-DE16-98632B4C9B18}"/>
          </ac:spMkLst>
        </pc:spChg>
        <pc:spChg chg="mod ord">
          <ac:chgData name="Balint Gyevnar" userId="68117ebd-ca41-48e9-a188-9edc115aa027" providerId="ADAL" clId="{674D6323-7F88-45AB-BD9A-FADB6B384F1A}" dt="2024-04-20T16:53:52.802" v="11289" actId="27636"/>
          <ac:spMkLst>
            <pc:docMk/>
            <pc:sldMk cId="3502792018" sldId="335"/>
            <ac:spMk id="4" creationId="{B7B1E365-135E-BAE4-E9EA-0F844E954703}"/>
          </ac:spMkLst>
        </pc:spChg>
        <pc:spChg chg="add mod">
          <ac:chgData name="Balint Gyevnar" userId="68117ebd-ca41-48e9-a188-9edc115aa027" providerId="ADAL" clId="{674D6323-7F88-45AB-BD9A-FADB6B384F1A}" dt="2024-04-21T13:34:55.205" v="18535"/>
          <ac:spMkLst>
            <pc:docMk/>
            <pc:sldMk cId="3502792018" sldId="335"/>
            <ac:spMk id="5" creationId="{5433F904-7677-BEAA-5E47-8C4A7D17B32E}"/>
          </ac:spMkLst>
        </pc:spChg>
        <pc:spChg chg="add del mod ord">
          <ac:chgData name="Balint Gyevnar" userId="68117ebd-ca41-48e9-a188-9edc115aa027" providerId="ADAL" clId="{674D6323-7F88-45AB-BD9A-FADB6B384F1A}" dt="2024-04-20T16:54:16.151" v="11319" actId="478"/>
          <ac:spMkLst>
            <pc:docMk/>
            <pc:sldMk cId="3502792018" sldId="335"/>
            <ac:spMk id="5" creationId="{A7F5C872-483B-6512-64D8-335ADAE5EE5F}"/>
          </ac:spMkLst>
        </pc:spChg>
        <pc:spChg chg="del">
          <ac:chgData name="Balint Gyevnar" userId="68117ebd-ca41-48e9-a188-9edc115aa027" providerId="ADAL" clId="{674D6323-7F88-45AB-BD9A-FADB6B384F1A}" dt="2024-04-20T16:53:49.628" v="11287" actId="478"/>
          <ac:spMkLst>
            <pc:docMk/>
            <pc:sldMk cId="3502792018" sldId="335"/>
            <ac:spMk id="6" creationId="{7C496AD5-2EAD-3F97-43DF-AD640C1DBE79}"/>
          </ac:spMkLst>
        </pc:spChg>
        <pc:spChg chg="mod">
          <ac:chgData name="Balint Gyevnar" userId="68117ebd-ca41-48e9-a188-9edc115aa027" providerId="ADAL" clId="{674D6323-7F88-45AB-BD9A-FADB6B384F1A}" dt="2024-04-20T16:58:02.508" v="11455" actId="113"/>
          <ac:spMkLst>
            <pc:docMk/>
            <pc:sldMk cId="3502792018" sldId="335"/>
            <ac:spMk id="7" creationId="{F1B35587-A17C-5F3D-CED7-480E270782A1}"/>
          </ac:spMkLst>
        </pc:spChg>
        <pc:spChg chg="del">
          <ac:chgData name="Balint Gyevnar" userId="68117ebd-ca41-48e9-a188-9edc115aa027" providerId="ADAL" clId="{674D6323-7F88-45AB-BD9A-FADB6B384F1A}" dt="2024-04-20T16:53:46.672" v="11286" actId="478"/>
          <ac:spMkLst>
            <pc:docMk/>
            <pc:sldMk cId="3502792018" sldId="335"/>
            <ac:spMk id="8" creationId="{D595A3E5-CBCE-C40B-B722-74B7FEF2D654}"/>
          </ac:spMkLst>
        </pc:spChg>
        <pc:spChg chg="add del mod">
          <ac:chgData name="Balint Gyevnar" userId="68117ebd-ca41-48e9-a188-9edc115aa027" providerId="ADAL" clId="{674D6323-7F88-45AB-BD9A-FADB6B384F1A}" dt="2024-04-21T13:34:55.025" v="18534" actId="478"/>
          <ac:spMkLst>
            <pc:docMk/>
            <pc:sldMk cId="3502792018" sldId="335"/>
            <ac:spMk id="9" creationId="{3BB04B4D-3C89-28CB-DEA7-CD27493C9891}"/>
          </ac:spMkLst>
        </pc:spChg>
        <pc:spChg chg="add del mod">
          <ac:chgData name="Balint Gyevnar" userId="68117ebd-ca41-48e9-a188-9edc115aa027" providerId="ADAL" clId="{674D6323-7F88-45AB-BD9A-FADB6B384F1A}" dt="2024-04-20T18:07:28.789" v="13023" actId="21"/>
          <ac:spMkLst>
            <pc:docMk/>
            <pc:sldMk cId="3502792018" sldId="335"/>
            <ac:spMk id="10" creationId="{95262868-9B09-8F50-5FF1-E3DFE7114019}"/>
          </ac:spMkLst>
        </pc:spChg>
        <pc:spChg chg="add mod">
          <ac:chgData name="Balint Gyevnar" userId="68117ebd-ca41-48e9-a188-9edc115aa027" providerId="ADAL" clId="{674D6323-7F88-45AB-BD9A-FADB6B384F1A}" dt="2024-04-21T11:40:13.217" v="14737" actId="1076"/>
          <ac:spMkLst>
            <pc:docMk/>
            <pc:sldMk cId="3502792018" sldId="335"/>
            <ac:spMk id="11" creationId="{9DE12352-166E-4E9F-E1C7-3A00CCC7DDDD}"/>
          </ac:spMkLst>
        </pc:spChg>
        <pc:spChg chg="add del mod">
          <ac:chgData name="Balint Gyevnar" userId="68117ebd-ca41-48e9-a188-9edc115aa027" providerId="ADAL" clId="{674D6323-7F88-45AB-BD9A-FADB6B384F1A}" dt="2024-04-20T18:07:58.043" v="13048" actId="478"/>
          <ac:spMkLst>
            <pc:docMk/>
            <pc:sldMk cId="3502792018" sldId="335"/>
            <ac:spMk id="12" creationId="{95262868-9B09-8F50-5FF1-E3DFE7114019}"/>
          </ac:spMkLst>
        </pc:spChg>
        <pc:picChg chg="mod">
          <ac:chgData name="Balint Gyevnar" userId="68117ebd-ca41-48e9-a188-9edc115aa027" providerId="ADAL" clId="{674D6323-7F88-45AB-BD9A-FADB6B384F1A}" dt="2024-04-20T16:54:25.605" v="11321" actId="1076"/>
          <ac:picMkLst>
            <pc:docMk/>
            <pc:sldMk cId="3502792018" sldId="335"/>
            <ac:picMk id="3" creationId="{2129D938-16A5-1F78-2289-A72DF231B550}"/>
          </ac:picMkLst>
        </pc:picChg>
      </pc:sldChg>
      <pc:sldChg chg="addSp delSp modSp add mod modClrScheme chgLayout">
        <pc:chgData name="Balint Gyevnar" userId="68117ebd-ca41-48e9-a188-9edc115aa027" providerId="ADAL" clId="{674D6323-7F88-45AB-BD9A-FADB6B384F1A}" dt="2024-04-21T13:34:52.325" v="18533"/>
        <pc:sldMkLst>
          <pc:docMk/>
          <pc:sldMk cId="2674957228" sldId="336"/>
        </pc:sldMkLst>
        <pc:spChg chg="mod">
          <ac:chgData name="Balint Gyevnar" userId="68117ebd-ca41-48e9-a188-9edc115aa027" providerId="ADAL" clId="{674D6323-7F88-45AB-BD9A-FADB6B384F1A}" dt="2024-04-20T17:36:07.820" v="12359" actId="1076"/>
          <ac:spMkLst>
            <pc:docMk/>
            <pc:sldMk cId="2674957228" sldId="336"/>
            <ac:spMk id="2" creationId="{5DA3B9A8-E370-6B92-0F55-1E67F6BCFB3E}"/>
          </ac:spMkLst>
        </pc:spChg>
        <pc:spChg chg="add mod">
          <ac:chgData name="Balint Gyevnar" userId="68117ebd-ca41-48e9-a188-9edc115aa027" providerId="ADAL" clId="{674D6323-7F88-45AB-BD9A-FADB6B384F1A}" dt="2024-04-21T13:34:52.325" v="18533"/>
          <ac:spMkLst>
            <pc:docMk/>
            <pc:sldMk cId="2674957228" sldId="336"/>
            <ac:spMk id="3" creationId="{32CA7EDA-8467-6574-8962-591FDE4E7DE4}"/>
          </ac:spMkLst>
        </pc:spChg>
        <pc:spChg chg="del">
          <ac:chgData name="Balint Gyevnar" userId="68117ebd-ca41-48e9-a188-9edc115aa027" providerId="ADAL" clId="{674D6323-7F88-45AB-BD9A-FADB6B384F1A}" dt="2024-04-20T16:55:18.316" v="11336" actId="478"/>
          <ac:spMkLst>
            <pc:docMk/>
            <pc:sldMk cId="2674957228" sldId="336"/>
            <ac:spMk id="3" creationId="{79198EDE-A862-9B62-1F20-63A25FEAB3AB}"/>
          </ac:spMkLst>
        </pc:spChg>
        <pc:spChg chg="mod ord">
          <ac:chgData name="Balint Gyevnar" userId="68117ebd-ca41-48e9-a188-9edc115aa027" providerId="ADAL" clId="{674D6323-7F88-45AB-BD9A-FADB6B384F1A}" dt="2024-04-20T16:55:20.405" v="11338" actId="27636"/>
          <ac:spMkLst>
            <pc:docMk/>
            <pc:sldMk cId="2674957228" sldId="336"/>
            <ac:spMk id="4" creationId="{E967B760-6E7F-04D5-9FF2-42A4CCD40286}"/>
          </ac:spMkLst>
        </pc:spChg>
        <pc:spChg chg="add mod">
          <ac:chgData name="Balint Gyevnar" userId="68117ebd-ca41-48e9-a188-9edc115aa027" providerId="ADAL" clId="{674D6323-7F88-45AB-BD9A-FADB6B384F1A}" dt="2024-04-20T16:58:00.677" v="11454" actId="113"/>
          <ac:spMkLst>
            <pc:docMk/>
            <pc:sldMk cId="2674957228" sldId="336"/>
            <ac:spMk id="5" creationId="{CF4A646E-FABF-6A50-295B-D2DCD4BE1E23}"/>
          </ac:spMkLst>
        </pc:spChg>
        <pc:spChg chg="mod">
          <ac:chgData name="Balint Gyevnar" userId="68117ebd-ca41-48e9-a188-9edc115aa027" providerId="ADAL" clId="{674D6323-7F88-45AB-BD9A-FADB6B384F1A}" dt="2024-04-20T17:36:07.820" v="12359" actId="1076"/>
          <ac:spMkLst>
            <pc:docMk/>
            <pc:sldMk cId="2674957228" sldId="336"/>
            <ac:spMk id="7" creationId="{0DE16612-2B1C-1972-EF41-4365ADDD4066}"/>
          </ac:spMkLst>
        </pc:spChg>
        <pc:spChg chg="mod">
          <ac:chgData name="Balint Gyevnar" userId="68117ebd-ca41-48e9-a188-9edc115aa027" providerId="ADAL" clId="{674D6323-7F88-45AB-BD9A-FADB6B384F1A}" dt="2024-04-21T11:41:09.657" v="14756" actId="20577"/>
          <ac:spMkLst>
            <pc:docMk/>
            <pc:sldMk cId="2674957228" sldId="336"/>
            <ac:spMk id="8" creationId="{B71BCF80-C51A-4CC4-D40D-A3D7D8DAB98D}"/>
          </ac:spMkLst>
        </pc:spChg>
        <pc:spChg chg="add mod ord">
          <ac:chgData name="Balint Gyevnar" userId="68117ebd-ca41-48e9-a188-9edc115aa027" providerId="ADAL" clId="{674D6323-7F88-45AB-BD9A-FADB6B384F1A}" dt="2024-04-20T18:10:21.178" v="13095"/>
          <ac:spMkLst>
            <pc:docMk/>
            <pc:sldMk cId="2674957228" sldId="336"/>
            <ac:spMk id="9" creationId="{C0F35F71-97AF-0A0C-FDC3-37021778C5BD}"/>
          </ac:spMkLst>
        </pc:spChg>
        <pc:spChg chg="add del mod ord">
          <ac:chgData name="Balint Gyevnar" userId="68117ebd-ca41-48e9-a188-9edc115aa027" providerId="ADAL" clId="{674D6323-7F88-45AB-BD9A-FADB6B384F1A}" dt="2024-04-20T16:55:43.203" v="11390" actId="478"/>
          <ac:spMkLst>
            <pc:docMk/>
            <pc:sldMk cId="2674957228" sldId="336"/>
            <ac:spMk id="10" creationId="{4D18F06A-C4F9-67E2-4A09-2823F1D24921}"/>
          </ac:spMkLst>
        </pc:spChg>
        <pc:spChg chg="del">
          <ac:chgData name="Balint Gyevnar" userId="68117ebd-ca41-48e9-a188-9edc115aa027" providerId="ADAL" clId="{674D6323-7F88-45AB-BD9A-FADB6B384F1A}" dt="2024-04-20T16:55:17.367" v="11335" actId="478"/>
          <ac:spMkLst>
            <pc:docMk/>
            <pc:sldMk cId="2674957228" sldId="336"/>
            <ac:spMk id="11" creationId="{766F22AD-78B8-F84A-4A83-AF954AE2F1CF}"/>
          </ac:spMkLst>
        </pc:spChg>
        <pc:spChg chg="del">
          <ac:chgData name="Balint Gyevnar" userId="68117ebd-ca41-48e9-a188-9edc115aa027" providerId="ADAL" clId="{674D6323-7F88-45AB-BD9A-FADB6B384F1A}" dt="2024-04-20T16:55:06.218" v="11328" actId="478"/>
          <ac:spMkLst>
            <pc:docMk/>
            <pc:sldMk cId="2674957228" sldId="336"/>
            <ac:spMk id="12" creationId="{703F0F4E-979E-C45D-4F1E-DB75FEB2C61F}"/>
          </ac:spMkLst>
        </pc:spChg>
        <pc:spChg chg="add del mod">
          <ac:chgData name="Balint Gyevnar" userId="68117ebd-ca41-48e9-a188-9edc115aa027" providerId="ADAL" clId="{674D6323-7F88-45AB-BD9A-FADB6B384F1A}" dt="2024-04-21T13:34:52.065" v="18532" actId="478"/>
          <ac:spMkLst>
            <pc:docMk/>
            <pc:sldMk cId="2674957228" sldId="336"/>
            <ac:spMk id="13" creationId="{940DF49A-0203-5BD0-2880-789F6E4F7564}"/>
          </ac:spMkLst>
        </pc:spChg>
      </pc:sldChg>
      <pc:sldChg chg="add del">
        <pc:chgData name="Balint Gyevnar" userId="68117ebd-ca41-48e9-a188-9edc115aa027" providerId="ADAL" clId="{674D6323-7F88-45AB-BD9A-FADB6B384F1A}" dt="2024-04-20T16:08:48.114" v="9598"/>
        <pc:sldMkLst>
          <pc:docMk/>
          <pc:sldMk cId="3874467221" sldId="336"/>
        </pc:sldMkLst>
      </pc:sldChg>
      <pc:sldChg chg="add del">
        <pc:chgData name="Balint Gyevnar" userId="68117ebd-ca41-48e9-a188-9edc115aa027" providerId="ADAL" clId="{674D6323-7F88-45AB-BD9A-FADB6B384F1A}" dt="2024-04-20T16:08:48.114" v="9598"/>
        <pc:sldMkLst>
          <pc:docMk/>
          <pc:sldMk cId="646224318" sldId="337"/>
        </pc:sldMkLst>
      </pc:sldChg>
      <pc:sldChg chg="addSp delSp modSp add mod modClrScheme chgLayout">
        <pc:chgData name="Balint Gyevnar" userId="68117ebd-ca41-48e9-a188-9edc115aa027" providerId="ADAL" clId="{674D6323-7F88-45AB-BD9A-FADB6B384F1A}" dt="2024-04-21T13:34:48.695" v="18531"/>
        <pc:sldMkLst>
          <pc:docMk/>
          <pc:sldMk cId="1739161837" sldId="337"/>
        </pc:sldMkLst>
        <pc:spChg chg="add mod">
          <ac:chgData name="Balint Gyevnar" userId="68117ebd-ca41-48e9-a188-9edc115aa027" providerId="ADAL" clId="{674D6323-7F88-45AB-BD9A-FADB6B384F1A}" dt="2024-04-21T13:34:48.695" v="18531"/>
          <ac:spMkLst>
            <pc:docMk/>
            <pc:sldMk cId="1739161837" sldId="337"/>
            <ac:spMk id="2" creationId="{426E5394-F77B-2745-B67D-3365BC3015F9}"/>
          </ac:spMkLst>
        </pc:spChg>
        <pc:spChg chg="del mod">
          <ac:chgData name="Balint Gyevnar" userId="68117ebd-ca41-48e9-a188-9edc115aa027" providerId="ADAL" clId="{674D6323-7F88-45AB-BD9A-FADB6B384F1A}" dt="2024-04-20T16:55:14.230" v="11333" actId="478"/>
          <ac:spMkLst>
            <pc:docMk/>
            <pc:sldMk cId="1739161837" sldId="337"/>
            <ac:spMk id="2" creationId="{50733A57-D48D-DD7E-603E-078258AFAA8E}"/>
          </ac:spMkLst>
        </pc:spChg>
        <pc:spChg chg="mod">
          <ac:chgData name="Balint Gyevnar" userId="68117ebd-ca41-48e9-a188-9edc115aa027" providerId="ADAL" clId="{674D6323-7F88-45AB-BD9A-FADB6B384F1A}" dt="2024-04-20T17:36:00.207" v="12358" actId="1076"/>
          <ac:spMkLst>
            <pc:docMk/>
            <pc:sldMk cId="1739161837" sldId="337"/>
            <ac:spMk id="3" creationId="{89CB080C-EAE0-7FE1-D24F-6B64B885C3DD}"/>
          </ac:spMkLst>
        </pc:spChg>
        <pc:spChg chg="mod ord">
          <ac:chgData name="Balint Gyevnar" userId="68117ebd-ca41-48e9-a188-9edc115aa027" providerId="ADAL" clId="{674D6323-7F88-45AB-BD9A-FADB6B384F1A}" dt="2024-04-20T16:55:35.238" v="11369" actId="27636"/>
          <ac:spMkLst>
            <pc:docMk/>
            <pc:sldMk cId="1739161837" sldId="337"/>
            <ac:spMk id="4" creationId="{6DBEB153-48CC-A37F-E170-2EE8C596F2AB}"/>
          </ac:spMkLst>
        </pc:spChg>
        <pc:spChg chg="mod">
          <ac:chgData name="Balint Gyevnar" userId="68117ebd-ca41-48e9-a188-9edc115aa027" providerId="ADAL" clId="{674D6323-7F88-45AB-BD9A-FADB6B384F1A}" dt="2024-04-20T17:36:16.560" v="12360" actId="179"/>
          <ac:spMkLst>
            <pc:docMk/>
            <pc:sldMk cId="1739161837" sldId="337"/>
            <ac:spMk id="5" creationId="{698D9FAF-6D17-7D66-5BF9-0B7631427024}"/>
          </ac:spMkLst>
        </pc:spChg>
        <pc:spChg chg="add mod">
          <ac:chgData name="Balint Gyevnar" userId="68117ebd-ca41-48e9-a188-9edc115aa027" providerId="ADAL" clId="{674D6323-7F88-45AB-BD9A-FADB6B384F1A}" dt="2024-04-20T16:57:58.418" v="11453" actId="113"/>
          <ac:spMkLst>
            <pc:docMk/>
            <pc:sldMk cId="1739161837" sldId="337"/>
            <ac:spMk id="7" creationId="{2D5CD2E9-4660-BFF5-FD4A-B6758DE386F0}"/>
          </ac:spMkLst>
        </pc:spChg>
        <pc:spChg chg="add del mod ord">
          <ac:chgData name="Balint Gyevnar" userId="68117ebd-ca41-48e9-a188-9edc115aa027" providerId="ADAL" clId="{674D6323-7F88-45AB-BD9A-FADB6B384F1A}" dt="2024-04-20T16:55:33.440" v="11366" actId="700"/>
          <ac:spMkLst>
            <pc:docMk/>
            <pc:sldMk cId="1739161837" sldId="337"/>
            <ac:spMk id="8" creationId="{E12803A2-1489-0B82-5D9A-1500BDEFED78}"/>
          </ac:spMkLst>
        </pc:spChg>
        <pc:spChg chg="mod">
          <ac:chgData name="Balint Gyevnar" userId="68117ebd-ca41-48e9-a188-9edc115aa027" providerId="ADAL" clId="{674D6323-7F88-45AB-BD9A-FADB6B384F1A}" dt="2024-04-21T11:40:55.527" v="14739" actId="20577"/>
          <ac:spMkLst>
            <pc:docMk/>
            <pc:sldMk cId="1739161837" sldId="337"/>
            <ac:spMk id="9" creationId="{3FC2028E-CAFB-8F14-583A-238E9F209600}"/>
          </ac:spMkLst>
        </pc:spChg>
        <pc:spChg chg="add del mod ord">
          <ac:chgData name="Balint Gyevnar" userId="68117ebd-ca41-48e9-a188-9edc115aa027" providerId="ADAL" clId="{674D6323-7F88-45AB-BD9A-FADB6B384F1A}" dt="2024-04-20T16:55:33.440" v="11366" actId="700"/>
          <ac:spMkLst>
            <pc:docMk/>
            <pc:sldMk cId="1739161837" sldId="337"/>
            <ac:spMk id="10" creationId="{021C2CD5-5B67-C519-6827-E63BB8741452}"/>
          </ac:spMkLst>
        </pc:spChg>
        <pc:spChg chg="del">
          <ac:chgData name="Balint Gyevnar" userId="68117ebd-ca41-48e9-a188-9edc115aa027" providerId="ADAL" clId="{674D6323-7F88-45AB-BD9A-FADB6B384F1A}" dt="2024-04-20T16:55:15.595" v="11334" actId="478"/>
          <ac:spMkLst>
            <pc:docMk/>
            <pc:sldMk cId="1739161837" sldId="337"/>
            <ac:spMk id="11" creationId="{60313640-55C6-DBB7-A907-0D3F3AB17FA9}"/>
          </ac:spMkLst>
        </pc:spChg>
        <pc:spChg chg="del">
          <ac:chgData name="Balint Gyevnar" userId="68117ebd-ca41-48e9-a188-9edc115aa027" providerId="ADAL" clId="{674D6323-7F88-45AB-BD9A-FADB6B384F1A}" dt="2024-04-20T16:55:08.954" v="11330" actId="478"/>
          <ac:spMkLst>
            <pc:docMk/>
            <pc:sldMk cId="1739161837" sldId="337"/>
            <ac:spMk id="12" creationId="{4C919025-EFA5-4D9B-E9B5-F24E8BF925AF}"/>
          </ac:spMkLst>
        </pc:spChg>
        <pc:spChg chg="add mod ord">
          <ac:chgData name="Balint Gyevnar" userId="68117ebd-ca41-48e9-a188-9edc115aa027" providerId="ADAL" clId="{674D6323-7F88-45AB-BD9A-FADB6B384F1A}" dt="2024-04-20T18:10:23.051" v="13096"/>
          <ac:spMkLst>
            <pc:docMk/>
            <pc:sldMk cId="1739161837" sldId="337"/>
            <ac:spMk id="13" creationId="{2F20FF88-3D74-FFB9-FAB5-5838E0170EBB}"/>
          </ac:spMkLst>
        </pc:spChg>
        <pc:spChg chg="add del mod ord">
          <ac:chgData name="Balint Gyevnar" userId="68117ebd-ca41-48e9-a188-9edc115aa027" providerId="ADAL" clId="{674D6323-7F88-45AB-BD9A-FADB6B384F1A}" dt="2024-04-20T16:55:44.941" v="11391" actId="478"/>
          <ac:spMkLst>
            <pc:docMk/>
            <pc:sldMk cId="1739161837" sldId="337"/>
            <ac:spMk id="14" creationId="{EFA873F0-2D2B-677B-E038-A161BCA26561}"/>
          </ac:spMkLst>
        </pc:spChg>
        <pc:spChg chg="add del mod">
          <ac:chgData name="Balint Gyevnar" userId="68117ebd-ca41-48e9-a188-9edc115aa027" providerId="ADAL" clId="{674D6323-7F88-45AB-BD9A-FADB6B384F1A}" dt="2024-04-21T13:34:48.375" v="18530" actId="478"/>
          <ac:spMkLst>
            <pc:docMk/>
            <pc:sldMk cId="1739161837" sldId="337"/>
            <ac:spMk id="15" creationId="{A06C9711-6FF0-B601-6583-C3096DCDA894}"/>
          </ac:spMkLst>
        </pc:spChg>
        <pc:picChg chg="mod">
          <ac:chgData name="Balint Gyevnar" userId="68117ebd-ca41-48e9-a188-9edc115aa027" providerId="ADAL" clId="{674D6323-7F88-45AB-BD9A-FADB6B384F1A}" dt="2024-04-21T11:41:21.987" v="14758" actId="1076"/>
          <ac:picMkLst>
            <pc:docMk/>
            <pc:sldMk cId="1739161837" sldId="337"/>
            <ac:picMk id="6" creationId="{D06179BD-A968-ECF2-6B24-84F8BF1DC3CD}"/>
          </ac:picMkLst>
        </pc:picChg>
      </pc:sldChg>
      <pc:sldChg chg="addSp delSp modSp add mod modClrScheme delAnim modAnim chgLayout">
        <pc:chgData name="Balint Gyevnar" userId="68117ebd-ca41-48e9-a188-9edc115aa027" providerId="ADAL" clId="{674D6323-7F88-45AB-BD9A-FADB6B384F1A}" dt="2024-04-21T13:34:38.475" v="18525"/>
        <pc:sldMkLst>
          <pc:docMk/>
          <pc:sldMk cId="2207469483" sldId="338"/>
        </pc:sldMkLst>
        <pc:spChg chg="add mod ord">
          <ac:chgData name="Balint Gyevnar" userId="68117ebd-ca41-48e9-a188-9edc115aa027" providerId="ADAL" clId="{674D6323-7F88-45AB-BD9A-FADB6B384F1A}" dt="2024-04-20T17:12:55.593" v="11480" actId="20577"/>
          <ac:spMkLst>
            <pc:docMk/>
            <pc:sldMk cId="2207469483" sldId="338"/>
            <ac:spMk id="2" creationId="{260434C3-2D39-0E9F-6B46-B15AFDF00B5D}"/>
          </ac:spMkLst>
        </pc:spChg>
        <pc:spChg chg="add mod">
          <ac:chgData name="Balint Gyevnar" userId="68117ebd-ca41-48e9-a188-9edc115aa027" providerId="ADAL" clId="{674D6323-7F88-45AB-BD9A-FADB6B384F1A}" dt="2024-04-21T13:34:38.475" v="18525"/>
          <ac:spMkLst>
            <pc:docMk/>
            <pc:sldMk cId="2207469483" sldId="338"/>
            <ac:spMk id="3" creationId="{787B66FA-1031-31CE-1493-74B55A97B17E}"/>
          </ac:spMkLst>
        </pc:spChg>
        <pc:spChg chg="del mod">
          <ac:chgData name="Balint Gyevnar" userId="68117ebd-ca41-48e9-a188-9edc115aa027" providerId="ADAL" clId="{674D6323-7F88-45AB-BD9A-FADB6B384F1A}" dt="2024-04-20T17:14:12.687" v="11504" actId="478"/>
          <ac:spMkLst>
            <pc:docMk/>
            <pc:sldMk cId="2207469483" sldId="338"/>
            <ac:spMk id="3" creationId="{CC8961C9-84DA-F774-9653-F8DEBC4E7C1E}"/>
          </ac:spMkLst>
        </pc:spChg>
        <pc:spChg chg="mod ord">
          <ac:chgData name="Balint Gyevnar" userId="68117ebd-ca41-48e9-a188-9edc115aa027" providerId="ADAL" clId="{674D6323-7F88-45AB-BD9A-FADB6B384F1A}" dt="2024-04-20T16:57:38.793" v="11431" actId="27636"/>
          <ac:spMkLst>
            <pc:docMk/>
            <pc:sldMk cId="2207469483" sldId="338"/>
            <ac:spMk id="4" creationId="{F009CA92-C5F9-5C65-61ED-04C8528D8FD6}"/>
          </ac:spMkLst>
        </pc:spChg>
        <pc:spChg chg="del">
          <ac:chgData name="Balint Gyevnar" userId="68117ebd-ca41-48e9-a188-9edc115aa027" providerId="ADAL" clId="{674D6323-7F88-45AB-BD9A-FADB6B384F1A}" dt="2024-04-20T16:57:27.583" v="11427" actId="478"/>
          <ac:spMkLst>
            <pc:docMk/>
            <pc:sldMk cId="2207469483" sldId="338"/>
            <ac:spMk id="5" creationId="{A964F834-0A94-9B6B-ECFE-26E402EAC4AB}"/>
          </ac:spMkLst>
        </pc:spChg>
        <pc:spChg chg="mod">
          <ac:chgData name="Balint Gyevnar" userId="68117ebd-ca41-48e9-a188-9edc115aa027" providerId="ADAL" clId="{674D6323-7F88-45AB-BD9A-FADB6B384F1A}" dt="2024-04-20T17:13:51.255" v="11499" actId="113"/>
          <ac:spMkLst>
            <pc:docMk/>
            <pc:sldMk cId="2207469483" sldId="338"/>
            <ac:spMk id="6" creationId="{3B2F79E8-3677-E0C6-69D1-2CA70F12CF91}"/>
          </ac:spMkLst>
        </pc:spChg>
        <pc:spChg chg="del">
          <ac:chgData name="Balint Gyevnar" userId="68117ebd-ca41-48e9-a188-9edc115aa027" providerId="ADAL" clId="{674D6323-7F88-45AB-BD9A-FADB6B384F1A}" dt="2024-04-20T16:57:28.363" v="11428" actId="478"/>
          <ac:spMkLst>
            <pc:docMk/>
            <pc:sldMk cId="2207469483" sldId="338"/>
            <ac:spMk id="7" creationId="{763A1F1F-7B92-9AED-F309-F0D43786E92D}"/>
          </ac:spMkLst>
        </pc:spChg>
        <pc:spChg chg="del">
          <ac:chgData name="Balint Gyevnar" userId="68117ebd-ca41-48e9-a188-9edc115aa027" providerId="ADAL" clId="{674D6323-7F88-45AB-BD9A-FADB6B384F1A}" dt="2024-04-20T17:14:00.037" v="11501" actId="478"/>
          <ac:spMkLst>
            <pc:docMk/>
            <pc:sldMk cId="2207469483" sldId="338"/>
            <ac:spMk id="8" creationId="{EBDAAFAA-D4B8-2196-595C-402ED41AFD88}"/>
          </ac:spMkLst>
        </pc:spChg>
        <pc:spChg chg="add del mod ord">
          <ac:chgData name="Balint Gyevnar" userId="68117ebd-ca41-48e9-a188-9edc115aa027" providerId="ADAL" clId="{674D6323-7F88-45AB-BD9A-FADB6B384F1A}" dt="2024-04-20T16:57:48.014" v="11451" actId="478"/>
          <ac:spMkLst>
            <pc:docMk/>
            <pc:sldMk cId="2207469483" sldId="338"/>
            <ac:spMk id="11" creationId="{32F47FB2-C91B-ACA1-3DC5-1E6167FA8801}"/>
          </ac:spMkLst>
        </pc:spChg>
        <pc:spChg chg="add del mod">
          <ac:chgData name="Balint Gyevnar" userId="68117ebd-ca41-48e9-a188-9edc115aa027" providerId="ADAL" clId="{674D6323-7F88-45AB-BD9A-FADB6B384F1A}" dt="2024-04-20T17:37:52.515" v="12413" actId="478"/>
          <ac:spMkLst>
            <pc:docMk/>
            <pc:sldMk cId="2207469483" sldId="338"/>
            <ac:spMk id="12" creationId="{F1EF83FC-15E8-64E9-9BCA-9271D15C0CD1}"/>
          </ac:spMkLst>
        </pc:spChg>
        <pc:spChg chg="add del mod">
          <ac:chgData name="Balint Gyevnar" userId="68117ebd-ca41-48e9-a188-9edc115aa027" providerId="ADAL" clId="{674D6323-7F88-45AB-BD9A-FADB6B384F1A}" dt="2024-04-20T17:24:08.191" v="11918" actId="478"/>
          <ac:spMkLst>
            <pc:docMk/>
            <pc:sldMk cId="2207469483" sldId="338"/>
            <ac:spMk id="13" creationId="{6DA5C7F5-19FA-DE26-AABC-937BDD18C10F}"/>
          </ac:spMkLst>
        </pc:spChg>
        <pc:spChg chg="add del mod">
          <ac:chgData name="Balint Gyevnar" userId="68117ebd-ca41-48e9-a188-9edc115aa027" providerId="ADAL" clId="{674D6323-7F88-45AB-BD9A-FADB6B384F1A}" dt="2024-04-20T17:24:08.191" v="11918" actId="478"/>
          <ac:spMkLst>
            <pc:docMk/>
            <pc:sldMk cId="2207469483" sldId="338"/>
            <ac:spMk id="14" creationId="{CBBEB43C-4944-DC3A-30DE-C6E6D7742371}"/>
          </ac:spMkLst>
        </pc:spChg>
        <pc:spChg chg="add del mod">
          <ac:chgData name="Balint Gyevnar" userId="68117ebd-ca41-48e9-a188-9edc115aa027" providerId="ADAL" clId="{674D6323-7F88-45AB-BD9A-FADB6B384F1A}" dt="2024-04-20T17:24:08.191" v="11918" actId="478"/>
          <ac:spMkLst>
            <pc:docMk/>
            <pc:sldMk cId="2207469483" sldId="338"/>
            <ac:spMk id="15" creationId="{44E130D5-C844-AF7F-7752-BD479B8D1379}"/>
          </ac:spMkLst>
        </pc:spChg>
        <pc:spChg chg="add del mod">
          <ac:chgData name="Balint Gyevnar" userId="68117ebd-ca41-48e9-a188-9edc115aa027" providerId="ADAL" clId="{674D6323-7F88-45AB-BD9A-FADB6B384F1A}" dt="2024-04-20T17:24:08.191" v="11918" actId="478"/>
          <ac:spMkLst>
            <pc:docMk/>
            <pc:sldMk cId="2207469483" sldId="338"/>
            <ac:spMk id="16" creationId="{C5CA22A9-DE13-1BB4-2280-8DDE0457E185}"/>
          </ac:spMkLst>
        </pc:spChg>
        <pc:spChg chg="add del mod">
          <ac:chgData name="Balint Gyevnar" userId="68117ebd-ca41-48e9-a188-9edc115aa027" providerId="ADAL" clId="{674D6323-7F88-45AB-BD9A-FADB6B384F1A}" dt="2024-04-20T17:24:08.191" v="11918" actId="478"/>
          <ac:spMkLst>
            <pc:docMk/>
            <pc:sldMk cId="2207469483" sldId="338"/>
            <ac:spMk id="17" creationId="{F37A48BA-7261-70F8-E856-0009532DBA98}"/>
          </ac:spMkLst>
        </pc:spChg>
        <pc:spChg chg="add del mod">
          <ac:chgData name="Balint Gyevnar" userId="68117ebd-ca41-48e9-a188-9edc115aa027" providerId="ADAL" clId="{674D6323-7F88-45AB-BD9A-FADB6B384F1A}" dt="2024-04-21T13:34:38.115" v="18524" actId="478"/>
          <ac:spMkLst>
            <pc:docMk/>
            <pc:sldMk cId="2207469483" sldId="338"/>
            <ac:spMk id="18" creationId="{6724AB72-E3CA-B19C-8221-663B8D3801DF}"/>
          </ac:spMkLst>
        </pc:spChg>
        <pc:picChg chg="mod">
          <ac:chgData name="Balint Gyevnar" userId="68117ebd-ca41-48e9-a188-9edc115aa027" providerId="ADAL" clId="{674D6323-7F88-45AB-BD9A-FADB6B384F1A}" dt="2024-04-20T17:38:14.970" v="12416" actId="1076"/>
          <ac:picMkLst>
            <pc:docMk/>
            <pc:sldMk cId="2207469483" sldId="338"/>
            <ac:picMk id="9" creationId="{1610DC1A-A727-DAE5-8559-704053468353}"/>
          </ac:picMkLst>
        </pc:picChg>
        <pc:picChg chg="del">
          <ac:chgData name="Balint Gyevnar" userId="68117ebd-ca41-48e9-a188-9edc115aa027" providerId="ADAL" clId="{674D6323-7F88-45AB-BD9A-FADB6B384F1A}" dt="2024-04-20T17:13:57.787" v="11500" actId="478"/>
          <ac:picMkLst>
            <pc:docMk/>
            <pc:sldMk cId="2207469483" sldId="338"/>
            <ac:picMk id="10" creationId="{853EA598-F30B-C4C0-0CD8-9D8FD1DD1AE2}"/>
          </ac:picMkLst>
        </pc:picChg>
      </pc:sldChg>
      <pc:sldChg chg="addSp delSp modSp add mod delAnim modAnim">
        <pc:chgData name="Balint Gyevnar" userId="68117ebd-ca41-48e9-a188-9edc115aa027" providerId="ADAL" clId="{674D6323-7F88-45AB-BD9A-FADB6B384F1A}" dt="2024-04-21T13:34:34.425" v="18523"/>
        <pc:sldMkLst>
          <pc:docMk/>
          <pc:sldMk cId="1346303625" sldId="339"/>
        </pc:sldMkLst>
        <pc:spChg chg="mod">
          <ac:chgData name="Balint Gyevnar" userId="68117ebd-ca41-48e9-a188-9edc115aa027" providerId="ADAL" clId="{674D6323-7F88-45AB-BD9A-FADB6B384F1A}" dt="2024-04-20T17:13:27.869" v="11494" actId="20577"/>
          <ac:spMkLst>
            <pc:docMk/>
            <pc:sldMk cId="1346303625" sldId="339"/>
            <ac:spMk id="2" creationId="{260434C3-2D39-0E9F-6B46-B15AFDF00B5D}"/>
          </ac:spMkLst>
        </pc:spChg>
        <pc:spChg chg="add mod">
          <ac:chgData name="Balint Gyevnar" userId="68117ebd-ca41-48e9-a188-9edc115aa027" providerId="ADAL" clId="{674D6323-7F88-45AB-BD9A-FADB6B384F1A}" dt="2024-04-21T13:34:34.425" v="18523"/>
          <ac:spMkLst>
            <pc:docMk/>
            <pc:sldMk cId="1346303625" sldId="339"/>
            <ac:spMk id="3" creationId="{7EE20BE4-0757-0F25-CC97-F037F92440EF}"/>
          </ac:spMkLst>
        </pc:spChg>
        <pc:spChg chg="del">
          <ac:chgData name="Balint Gyevnar" userId="68117ebd-ca41-48e9-a188-9edc115aa027" providerId="ADAL" clId="{674D6323-7F88-45AB-BD9A-FADB6B384F1A}" dt="2024-04-20T17:13:30.784" v="11496" actId="478"/>
          <ac:spMkLst>
            <pc:docMk/>
            <pc:sldMk cId="1346303625" sldId="339"/>
            <ac:spMk id="3" creationId="{CC8961C9-84DA-F774-9653-F8DEBC4E7C1E}"/>
          </ac:spMkLst>
        </pc:spChg>
        <pc:spChg chg="add mod">
          <ac:chgData name="Balint Gyevnar" userId="68117ebd-ca41-48e9-a188-9edc115aa027" providerId="ADAL" clId="{674D6323-7F88-45AB-BD9A-FADB6B384F1A}" dt="2024-04-20T17:45:43.809" v="12756" actId="20577"/>
          <ac:spMkLst>
            <pc:docMk/>
            <pc:sldMk cId="1346303625" sldId="339"/>
            <ac:spMk id="5" creationId="{0367638D-4E91-BD7F-F7F0-0015464CDF97}"/>
          </ac:spMkLst>
        </pc:spChg>
        <pc:spChg chg="del">
          <ac:chgData name="Balint Gyevnar" userId="68117ebd-ca41-48e9-a188-9edc115aa027" providerId="ADAL" clId="{674D6323-7F88-45AB-BD9A-FADB6B384F1A}" dt="2024-04-20T17:43:39.116" v="12601" actId="478"/>
          <ac:spMkLst>
            <pc:docMk/>
            <pc:sldMk cId="1346303625" sldId="339"/>
            <ac:spMk id="6" creationId="{3B2F79E8-3677-E0C6-69D1-2CA70F12CF91}"/>
          </ac:spMkLst>
        </pc:spChg>
        <pc:spChg chg="add mod">
          <ac:chgData name="Balint Gyevnar" userId="68117ebd-ca41-48e9-a188-9edc115aa027" providerId="ADAL" clId="{674D6323-7F88-45AB-BD9A-FADB6B384F1A}" dt="2024-04-20T17:43:39.346" v="12602"/>
          <ac:spMkLst>
            <pc:docMk/>
            <pc:sldMk cId="1346303625" sldId="339"/>
            <ac:spMk id="7" creationId="{3F82AD69-7EBB-67C3-4C66-0AF2F41F0B0A}"/>
          </ac:spMkLst>
        </pc:spChg>
        <pc:spChg chg="add del mod">
          <ac:chgData name="Balint Gyevnar" userId="68117ebd-ca41-48e9-a188-9edc115aa027" providerId="ADAL" clId="{674D6323-7F88-45AB-BD9A-FADB6B384F1A}" dt="2024-04-21T13:34:34.045" v="18522" actId="478"/>
          <ac:spMkLst>
            <pc:docMk/>
            <pc:sldMk cId="1346303625" sldId="339"/>
            <ac:spMk id="11" creationId="{7FCA48C2-7FCE-7EAE-DAFD-D74CFA320832}"/>
          </ac:spMkLst>
        </pc:spChg>
        <pc:picChg chg="del">
          <ac:chgData name="Balint Gyevnar" userId="68117ebd-ca41-48e9-a188-9edc115aa027" providerId="ADAL" clId="{674D6323-7F88-45AB-BD9A-FADB6B384F1A}" dt="2024-04-20T17:13:29.720" v="11495" actId="478"/>
          <ac:picMkLst>
            <pc:docMk/>
            <pc:sldMk cId="1346303625" sldId="339"/>
            <ac:picMk id="9" creationId="{1610DC1A-A727-DAE5-8559-704053468353}"/>
          </ac:picMkLst>
        </pc:picChg>
        <pc:picChg chg="mod">
          <ac:chgData name="Balint Gyevnar" userId="68117ebd-ca41-48e9-a188-9edc115aa027" providerId="ADAL" clId="{674D6323-7F88-45AB-BD9A-FADB6B384F1A}" dt="2024-04-20T17:49:48.869" v="12757" actId="1076"/>
          <ac:picMkLst>
            <pc:docMk/>
            <pc:sldMk cId="1346303625" sldId="339"/>
            <ac:picMk id="10" creationId="{853EA598-F30B-C4C0-0CD8-9D8FD1DD1AE2}"/>
          </ac:picMkLst>
        </pc:picChg>
      </pc:sldChg>
      <pc:sldChg chg="addSp delSp modSp add mod ord delAnim">
        <pc:chgData name="Balint Gyevnar" userId="68117ebd-ca41-48e9-a188-9edc115aa027" providerId="ADAL" clId="{674D6323-7F88-45AB-BD9A-FADB6B384F1A}" dt="2024-04-21T13:34:45.320" v="18529"/>
        <pc:sldMkLst>
          <pc:docMk/>
          <pc:sldMk cId="438403354" sldId="340"/>
        </pc:sldMkLst>
        <pc:spChg chg="mod">
          <ac:chgData name="Balint Gyevnar" userId="68117ebd-ca41-48e9-a188-9edc115aa027" providerId="ADAL" clId="{674D6323-7F88-45AB-BD9A-FADB6B384F1A}" dt="2024-04-20T17:36:35.718" v="12373" actId="20577"/>
          <ac:spMkLst>
            <pc:docMk/>
            <pc:sldMk cId="438403354" sldId="340"/>
            <ac:spMk id="2" creationId="{260434C3-2D39-0E9F-6B46-B15AFDF00B5D}"/>
          </ac:spMkLst>
        </pc:spChg>
        <pc:spChg chg="add mod">
          <ac:chgData name="Balint Gyevnar" userId="68117ebd-ca41-48e9-a188-9edc115aa027" providerId="ADAL" clId="{674D6323-7F88-45AB-BD9A-FADB6B384F1A}" dt="2024-04-21T11:42:09.667" v="14766" actId="408"/>
          <ac:spMkLst>
            <pc:docMk/>
            <pc:sldMk cId="438403354" sldId="340"/>
            <ac:spMk id="3" creationId="{6A7DFAFD-40E8-8B37-CC35-06AF92B5F09B}"/>
          </ac:spMkLst>
        </pc:spChg>
        <pc:spChg chg="add mod">
          <ac:chgData name="Balint Gyevnar" userId="68117ebd-ca41-48e9-a188-9edc115aa027" providerId="ADAL" clId="{674D6323-7F88-45AB-BD9A-FADB6B384F1A}" dt="2024-04-21T11:42:13.542" v="14768" actId="1076"/>
          <ac:spMkLst>
            <pc:docMk/>
            <pc:sldMk cId="438403354" sldId="340"/>
            <ac:spMk id="5" creationId="{8D0606E5-68F8-2AE5-5137-118AC78DFC61}"/>
          </ac:spMkLst>
        </pc:spChg>
        <pc:spChg chg="add del mod">
          <ac:chgData name="Balint Gyevnar" userId="68117ebd-ca41-48e9-a188-9edc115aa027" providerId="ADAL" clId="{674D6323-7F88-45AB-BD9A-FADB6B384F1A}" dt="2024-04-21T13:34:45.065" v="18528" actId="478"/>
          <ac:spMkLst>
            <pc:docMk/>
            <pc:sldMk cId="438403354" sldId="340"/>
            <ac:spMk id="7" creationId="{EDB4E49E-238D-9515-E889-65758CD39BB6}"/>
          </ac:spMkLst>
        </pc:spChg>
        <pc:spChg chg="add mod">
          <ac:chgData name="Balint Gyevnar" userId="68117ebd-ca41-48e9-a188-9edc115aa027" providerId="ADAL" clId="{674D6323-7F88-45AB-BD9A-FADB6B384F1A}" dt="2024-04-21T13:34:45.320" v="18529"/>
          <ac:spMkLst>
            <pc:docMk/>
            <pc:sldMk cId="438403354" sldId="340"/>
            <ac:spMk id="8" creationId="{17E0EC79-BA44-5321-A129-3B95A29D42FE}"/>
          </ac:spMkLst>
        </pc:spChg>
        <pc:spChg chg="del">
          <ac:chgData name="Balint Gyevnar" userId="68117ebd-ca41-48e9-a188-9edc115aa027" providerId="ADAL" clId="{674D6323-7F88-45AB-BD9A-FADB6B384F1A}" dt="2024-04-20T17:23:54.451" v="11917" actId="478"/>
          <ac:spMkLst>
            <pc:docMk/>
            <pc:sldMk cId="438403354" sldId="340"/>
            <ac:spMk id="12" creationId="{F1EF83FC-15E8-64E9-9BCA-9271D15C0CD1}"/>
          </ac:spMkLst>
        </pc:spChg>
        <pc:spChg chg="del">
          <ac:chgData name="Balint Gyevnar" userId="68117ebd-ca41-48e9-a188-9edc115aa027" providerId="ADAL" clId="{674D6323-7F88-45AB-BD9A-FADB6B384F1A}" dt="2024-04-20T17:38:58.073" v="12417" actId="478"/>
          <ac:spMkLst>
            <pc:docMk/>
            <pc:sldMk cId="438403354" sldId="340"/>
            <ac:spMk id="13" creationId="{6DA5C7F5-19FA-DE26-AABC-937BDD18C10F}"/>
          </ac:spMkLst>
        </pc:spChg>
        <pc:spChg chg="mod">
          <ac:chgData name="Balint Gyevnar" userId="68117ebd-ca41-48e9-a188-9edc115aa027" providerId="ADAL" clId="{674D6323-7F88-45AB-BD9A-FADB6B384F1A}" dt="2024-04-21T11:41:42.997" v="14760" actId="1076"/>
          <ac:spMkLst>
            <pc:docMk/>
            <pc:sldMk cId="438403354" sldId="340"/>
            <ac:spMk id="14" creationId="{CBBEB43C-4944-DC3A-30DE-C6E6D7742371}"/>
          </ac:spMkLst>
        </pc:spChg>
        <pc:spChg chg="mod">
          <ac:chgData name="Balint Gyevnar" userId="68117ebd-ca41-48e9-a188-9edc115aa027" providerId="ADAL" clId="{674D6323-7F88-45AB-BD9A-FADB6B384F1A}" dt="2024-04-21T11:41:53.397" v="14762" actId="408"/>
          <ac:spMkLst>
            <pc:docMk/>
            <pc:sldMk cId="438403354" sldId="340"/>
            <ac:spMk id="15" creationId="{44E130D5-C844-AF7F-7752-BD479B8D1379}"/>
          </ac:spMkLst>
        </pc:spChg>
        <pc:spChg chg="mod">
          <ac:chgData name="Balint Gyevnar" userId="68117ebd-ca41-48e9-a188-9edc115aa027" providerId="ADAL" clId="{674D6323-7F88-45AB-BD9A-FADB6B384F1A}" dt="2024-04-21T11:41:35.557" v="14759" actId="1076"/>
          <ac:spMkLst>
            <pc:docMk/>
            <pc:sldMk cId="438403354" sldId="340"/>
            <ac:spMk id="16" creationId="{C5CA22A9-DE13-1BB4-2280-8DDE0457E185}"/>
          </ac:spMkLst>
        </pc:spChg>
        <pc:spChg chg="mod">
          <ac:chgData name="Balint Gyevnar" userId="68117ebd-ca41-48e9-a188-9edc115aa027" providerId="ADAL" clId="{674D6323-7F88-45AB-BD9A-FADB6B384F1A}" dt="2024-04-21T11:42:19.247" v="14769" actId="1076"/>
          <ac:spMkLst>
            <pc:docMk/>
            <pc:sldMk cId="438403354" sldId="340"/>
            <ac:spMk id="17" creationId="{F37A48BA-7261-70F8-E856-0009532DBA98}"/>
          </ac:spMkLst>
        </pc:spChg>
        <pc:picChg chg="del">
          <ac:chgData name="Balint Gyevnar" userId="68117ebd-ca41-48e9-a188-9edc115aa027" providerId="ADAL" clId="{674D6323-7F88-45AB-BD9A-FADB6B384F1A}" dt="2024-04-20T17:24:18.226" v="11922" actId="478"/>
          <ac:picMkLst>
            <pc:docMk/>
            <pc:sldMk cId="438403354" sldId="340"/>
            <ac:picMk id="9" creationId="{1610DC1A-A727-DAE5-8559-704053468353}"/>
          </ac:picMkLst>
        </pc:picChg>
      </pc:sldChg>
      <pc:sldChg chg="addSp delSp modSp add mod delAnim modAnim">
        <pc:chgData name="Balint Gyevnar" userId="68117ebd-ca41-48e9-a188-9edc115aa027" providerId="ADAL" clId="{674D6323-7F88-45AB-BD9A-FADB6B384F1A}" dt="2024-04-21T13:35:01.185" v="18539"/>
        <pc:sldMkLst>
          <pc:docMk/>
          <pc:sldMk cId="1578396401" sldId="341"/>
        </pc:sldMkLst>
        <pc:spChg chg="del mod">
          <ac:chgData name="Balint Gyevnar" userId="68117ebd-ca41-48e9-a188-9edc115aa027" providerId="ADAL" clId="{674D6323-7F88-45AB-BD9A-FADB6B384F1A}" dt="2024-04-21T13:35:00.945" v="18538" actId="478"/>
          <ac:spMkLst>
            <pc:docMk/>
            <pc:sldMk cId="1578396401" sldId="341"/>
            <ac:spMk id="2" creationId="{C7BCA2D1-ACFE-5328-A451-574A779EB01B}"/>
          </ac:spMkLst>
        </pc:spChg>
        <pc:spChg chg="add mod">
          <ac:chgData name="Balint Gyevnar" userId="68117ebd-ca41-48e9-a188-9edc115aa027" providerId="ADAL" clId="{674D6323-7F88-45AB-BD9A-FADB6B384F1A}" dt="2024-04-21T13:35:01.185" v="18539"/>
          <ac:spMkLst>
            <pc:docMk/>
            <pc:sldMk cId="1578396401" sldId="341"/>
            <ac:spMk id="5" creationId="{92E7461C-A3CC-56C5-444D-67847F76D201}"/>
          </ac:spMkLst>
        </pc:spChg>
        <pc:spChg chg="add del mod ord">
          <ac:chgData name="Balint Gyevnar" userId="68117ebd-ca41-48e9-a188-9edc115aa027" providerId="ADAL" clId="{674D6323-7F88-45AB-BD9A-FADB6B384F1A}" dt="2024-04-21T11:39:42.447" v="14734" actId="478"/>
          <ac:spMkLst>
            <pc:docMk/>
            <pc:sldMk cId="1578396401" sldId="341"/>
            <ac:spMk id="6" creationId="{6B53D663-E1CD-DC1F-C64B-99CDCE3CECC2}"/>
          </ac:spMkLst>
        </pc:spChg>
        <pc:spChg chg="add mod">
          <ac:chgData name="Balint Gyevnar" userId="68117ebd-ca41-48e9-a188-9edc115aa027" providerId="ADAL" clId="{674D6323-7F88-45AB-BD9A-FADB6B384F1A}" dt="2024-04-21T11:38:53.172" v="14726" actId="1076"/>
          <ac:spMkLst>
            <pc:docMk/>
            <pc:sldMk cId="1578396401" sldId="341"/>
            <ac:spMk id="9" creationId="{BA990927-75D9-8221-E5EC-E6A30B28255F}"/>
          </ac:spMkLst>
        </pc:spChg>
        <pc:picChg chg="add del mod">
          <ac:chgData name="Balint Gyevnar" userId="68117ebd-ca41-48e9-a188-9edc115aa027" providerId="ADAL" clId="{674D6323-7F88-45AB-BD9A-FADB6B384F1A}" dt="2024-04-20T17:32:08.868" v="12283" actId="478"/>
          <ac:picMkLst>
            <pc:docMk/>
            <pc:sldMk cId="1578396401" sldId="341"/>
            <ac:picMk id="5" creationId="{E843421A-2F3E-9652-19C7-C1DE583526A9}"/>
          </ac:picMkLst>
        </pc:picChg>
        <pc:picChg chg="add del mod">
          <ac:chgData name="Balint Gyevnar" userId="68117ebd-ca41-48e9-a188-9edc115aa027" providerId="ADAL" clId="{674D6323-7F88-45AB-BD9A-FADB6B384F1A}" dt="2024-04-20T17:33:47.647" v="12332" actId="478"/>
          <ac:picMkLst>
            <pc:docMk/>
            <pc:sldMk cId="1578396401" sldId="341"/>
            <ac:picMk id="7" creationId="{7DA22898-CE91-E6C1-BC73-9DBE3C9DAB7B}"/>
          </ac:picMkLst>
        </pc:picChg>
        <pc:picChg chg="add mod">
          <ac:chgData name="Balint Gyevnar" userId="68117ebd-ca41-48e9-a188-9edc115aa027" providerId="ADAL" clId="{674D6323-7F88-45AB-BD9A-FADB6B384F1A}" dt="2024-04-20T17:34:15.442" v="12338" actId="1076"/>
          <ac:picMkLst>
            <pc:docMk/>
            <pc:sldMk cId="1578396401" sldId="341"/>
            <ac:picMk id="8" creationId="{1851300A-3B42-5949-F43C-FC0B77EB9979}"/>
          </ac:picMkLst>
        </pc:picChg>
        <pc:picChg chg="del">
          <ac:chgData name="Balint Gyevnar" userId="68117ebd-ca41-48e9-a188-9edc115aa027" providerId="ADAL" clId="{674D6323-7F88-45AB-BD9A-FADB6B384F1A}" dt="2024-04-20T17:29:45.186" v="12043" actId="478"/>
          <ac:picMkLst>
            <pc:docMk/>
            <pc:sldMk cId="1578396401" sldId="341"/>
            <ac:picMk id="12" creationId="{036F1D5C-29B2-92AF-C705-C474C4FCDC25}"/>
          </ac:picMkLst>
        </pc:picChg>
      </pc:sldChg>
      <pc:sldChg chg="modSp add del mod">
        <pc:chgData name="Balint Gyevnar" userId="68117ebd-ca41-48e9-a188-9edc115aa027" providerId="ADAL" clId="{674D6323-7F88-45AB-BD9A-FADB6B384F1A}" dt="2024-04-20T17:32:01.476" v="12281" actId="47"/>
        <pc:sldMkLst>
          <pc:docMk/>
          <pc:sldMk cId="667605164" sldId="342"/>
        </pc:sldMkLst>
        <pc:spChg chg="mod">
          <ac:chgData name="Balint Gyevnar" userId="68117ebd-ca41-48e9-a188-9edc115aa027" providerId="ADAL" clId="{674D6323-7F88-45AB-BD9A-FADB6B384F1A}" dt="2024-04-20T17:31:59.641" v="12280" actId="27636"/>
          <ac:spMkLst>
            <pc:docMk/>
            <pc:sldMk cId="667605164" sldId="342"/>
            <ac:spMk id="4" creationId="{8522B918-8565-E68A-2675-A08026A0B739}"/>
          </ac:spMkLst>
        </pc:spChg>
      </pc:sldChg>
      <pc:sldChg chg="addSp delSp modSp add mod">
        <pc:chgData name="Balint Gyevnar" userId="68117ebd-ca41-48e9-a188-9edc115aa027" providerId="ADAL" clId="{674D6323-7F88-45AB-BD9A-FADB6B384F1A}" dt="2024-04-21T13:34:41.135" v="18527"/>
        <pc:sldMkLst>
          <pc:docMk/>
          <pc:sldMk cId="2891481013" sldId="342"/>
        </pc:sldMkLst>
        <pc:spChg chg="mod">
          <ac:chgData name="Balint Gyevnar" userId="68117ebd-ca41-48e9-a188-9edc115aa027" providerId="ADAL" clId="{674D6323-7F88-45AB-BD9A-FADB6B384F1A}" dt="2024-04-20T17:37:44.550" v="12412" actId="20577"/>
          <ac:spMkLst>
            <pc:docMk/>
            <pc:sldMk cId="2891481013" sldId="342"/>
            <ac:spMk id="2" creationId="{260434C3-2D39-0E9F-6B46-B15AFDF00B5D}"/>
          </ac:spMkLst>
        </pc:spChg>
        <pc:spChg chg="add mod">
          <ac:chgData name="Balint Gyevnar" userId="68117ebd-ca41-48e9-a188-9edc115aa027" providerId="ADAL" clId="{674D6323-7F88-45AB-BD9A-FADB6B384F1A}" dt="2024-04-21T13:34:41.135" v="18527"/>
          <ac:spMkLst>
            <pc:docMk/>
            <pc:sldMk cId="2891481013" sldId="342"/>
            <ac:spMk id="3" creationId="{21E67A48-B6C3-D2D6-3A68-08789E79D6E3}"/>
          </ac:spMkLst>
        </pc:spChg>
        <pc:spChg chg="del">
          <ac:chgData name="Balint Gyevnar" userId="68117ebd-ca41-48e9-a188-9edc115aa027" providerId="ADAL" clId="{674D6323-7F88-45AB-BD9A-FADB6B384F1A}" dt="2024-04-20T17:36:42.899" v="12375" actId="478"/>
          <ac:spMkLst>
            <pc:docMk/>
            <pc:sldMk cId="2891481013" sldId="342"/>
            <ac:spMk id="3" creationId="{6A7DFAFD-40E8-8B37-CC35-06AF92B5F09B}"/>
          </ac:spMkLst>
        </pc:spChg>
        <pc:spChg chg="del">
          <ac:chgData name="Balint Gyevnar" userId="68117ebd-ca41-48e9-a188-9edc115aa027" providerId="ADAL" clId="{674D6323-7F88-45AB-BD9A-FADB6B384F1A}" dt="2024-04-20T17:36:42.899" v="12375" actId="478"/>
          <ac:spMkLst>
            <pc:docMk/>
            <pc:sldMk cId="2891481013" sldId="342"/>
            <ac:spMk id="5" creationId="{8D0606E5-68F8-2AE5-5137-118AC78DFC61}"/>
          </ac:spMkLst>
        </pc:spChg>
        <pc:spChg chg="add mod">
          <ac:chgData name="Balint Gyevnar" userId="68117ebd-ca41-48e9-a188-9edc115aa027" providerId="ADAL" clId="{674D6323-7F88-45AB-BD9A-FADB6B384F1A}" dt="2024-04-20T17:37:17.524" v="12385" actId="1076"/>
          <ac:spMkLst>
            <pc:docMk/>
            <pc:sldMk cId="2891481013" sldId="342"/>
            <ac:spMk id="7" creationId="{E77032AA-FCB0-9C2A-49B4-B3808B5A4BBC}"/>
          </ac:spMkLst>
        </pc:spChg>
        <pc:spChg chg="add del mod">
          <ac:chgData name="Balint Gyevnar" userId="68117ebd-ca41-48e9-a188-9edc115aa027" providerId="ADAL" clId="{674D6323-7F88-45AB-BD9A-FADB6B384F1A}" dt="2024-04-21T13:34:40.845" v="18526" actId="478"/>
          <ac:spMkLst>
            <pc:docMk/>
            <pc:sldMk cId="2891481013" sldId="342"/>
            <ac:spMk id="8" creationId="{DBB7F90C-9F07-D5B1-161A-945DDD80ED67}"/>
          </ac:spMkLst>
        </pc:spChg>
        <pc:spChg chg="mod">
          <ac:chgData name="Balint Gyevnar" userId="68117ebd-ca41-48e9-a188-9edc115aa027" providerId="ADAL" clId="{674D6323-7F88-45AB-BD9A-FADB6B384F1A}" dt="2024-04-21T11:43:33.993" v="14775" actId="20577"/>
          <ac:spMkLst>
            <pc:docMk/>
            <pc:sldMk cId="2891481013" sldId="342"/>
            <ac:spMk id="13" creationId="{6DA5C7F5-19FA-DE26-AABC-937BDD18C10F}"/>
          </ac:spMkLst>
        </pc:spChg>
        <pc:spChg chg="del">
          <ac:chgData name="Balint Gyevnar" userId="68117ebd-ca41-48e9-a188-9edc115aa027" providerId="ADAL" clId="{674D6323-7F88-45AB-BD9A-FADB6B384F1A}" dt="2024-04-20T17:36:42.899" v="12375" actId="478"/>
          <ac:spMkLst>
            <pc:docMk/>
            <pc:sldMk cId="2891481013" sldId="342"/>
            <ac:spMk id="14" creationId="{CBBEB43C-4944-DC3A-30DE-C6E6D7742371}"/>
          </ac:spMkLst>
        </pc:spChg>
        <pc:spChg chg="del">
          <ac:chgData name="Balint Gyevnar" userId="68117ebd-ca41-48e9-a188-9edc115aa027" providerId="ADAL" clId="{674D6323-7F88-45AB-BD9A-FADB6B384F1A}" dt="2024-04-20T17:36:42.899" v="12375" actId="478"/>
          <ac:spMkLst>
            <pc:docMk/>
            <pc:sldMk cId="2891481013" sldId="342"/>
            <ac:spMk id="15" creationId="{44E130D5-C844-AF7F-7752-BD479B8D1379}"/>
          </ac:spMkLst>
        </pc:spChg>
        <pc:spChg chg="del">
          <ac:chgData name="Balint Gyevnar" userId="68117ebd-ca41-48e9-a188-9edc115aa027" providerId="ADAL" clId="{674D6323-7F88-45AB-BD9A-FADB6B384F1A}" dt="2024-04-20T17:36:42.899" v="12375" actId="478"/>
          <ac:spMkLst>
            <pc:docMk/>
            <pc:sldMk cId="2891481013" sldId="342"/>
            <ac:spMk id="16" creationId="{C5CA22A9-DE13-1BB4-2280-8DDE0457E185}"/>
          </ac:spMkLst>
        </pc:spChg>
        <pc:spChg chg="del">
          <ac:chgData name="Balint Gyevnar" userId="68117ebd-ca41-48e9-a188-9edc115aa027" providerId="ADAL" clId="{674D6323-7F88-45AB-BD9A-FADB6B384F1A}" dt="2024-04-20T17:36:42.899" v="12375" actId="478"/>
          <ac:spMkLst>
            <pc:docMk/>
            <pc:sldMk cId="2891481013" sldId="342"/>
            <ac:spMk id="17" creationId="{F37A48BA-7261-70F8-E856-0009532DBA98}"/>
          </ac:spMkLst>
        </pc:spChg>
      </pc:sldChg>
      <pc:sldChg chg="addSp delSp modSp new mod modClrScheme chgLayout">
        <pc:chgData name="Balint Gyevnar" userId="68117ebd-ca41-48e9-a188-9edc115aa027" providerId="ADAL" clId="{674D6323-7F88-45AB-BD9A-FADB6B384F1A}" dt="2024-04-21T13:34:30.715" v="18521"/>
        <pc:sldMkLst>
          <pc:docMk/>
          <pc:sldMk cId="2133269972" sldId="343"/>
        </pc:sldMkLst>
        <pc:spChg chg="add mod">
          <ac:chgData name="Balint Gyevnar" userId="68117ebd-ca41-48e9-a188-9edc115aa027" providerId="ADAL" clId="{674D6323-7F88-45AB-BD9A-FADB6B384F1A}" dt="2024-04-21T13:34:30.715" v="18521"/>
          <ac:spMkLst>
            <pc:docMk/>
            <pc:sldMk cId="2133269972" sldId="343"/>
            <ac:spMk id="2" creationId="{8EC45DBF-275B-1084-050F-AEBEFC17F553}"/>
          </ac:spMkLst>
        </pc:spChg>
        <pc:spChg chg="del mod ord">
          <ac:chgData name="Balint Gyevnar" userId="68117ebd-ca41-48e9-a188-9edc115aa027" providerId="ADAL" clId="{674D6323-7F88-45AB-BD9A-FADB6B384F1A}" dt="2024-04-20T17:51:15.657" v="12759" actId="700"/>
          <ac:spMkLst>
            <pc:docMk/>
            <pc:sldMk cId="2133269972" sldId="343"/>
            <ac:spMk id="2" creationId="{914C3F85-90BD-E5AF-5BA5-0E056DAB50AD}"/>
          </ac:spMkLst>
        </pc:spChg>
        <pc:spChg chg="del mod ord">
          <ac:chgData name="Balint Gyevnar" userId="68117ebd-ca41-48e9-a188-9edc115aa027" providerId="ADAL" clId="{674D6323-7F88-45AB-BD9A-FADB6B384F1A}" dt="2024-04-20T17:51:15.657" v="12759" actId="700"/>
          <ac:spMkLst>
            <pc:docMk/>
            <pc:sldMk cId="2133269972" sldId="343"/>
            <ac:spMk id="3" creationId="{74886080-5DC9-8317-FF6C-D9C5A523465A}"/>
          </ac:spMkLst>
        </pc:spChg>
        <pc:spChg chg="del">
          <ac:chgData name="Balint Gyevnar" userId="68117ebd-ca41-48e9-a188-9edc115aa027" providerId="ADAL" clId="{674D6323-7F88-45AB-BD9A-FADB6B384F1A}" dt="2024-04-20T17:51:15.657" v="12759" actId="700"/>
          <ac:spMkLst>
            <pc:docMk/>
            <pc:sldMk cId="2133269972" sldId="343"/>
            <ac:spMk id="4" creationId="{E32DA056-B97E-D9B5-347E-971C1B8F66D9}"/>
          </ac:spMkLst>
        </pc:spChg>
        <pc:spChg chg="mod ord">
          <ac:chgData name="Balint Gyevnar" userId="68117ebd-ca41-48e9-a188-9edc115aa027" providerId="ADAL" clId="{674D6323-7F88-45AB-BD9A-FADB6B384F1A}" dt="2024-04-20T17:51:15.676" v="12761" actId="27636"/>
          <ac:spMkLst>
            <pc:docMk/>
            <pc:sldMk cId="2133269972" sldId="343"/>
            <ac:spMk id="5" creationId="{4D4C4DE2-E080-CDD4-E742-314913220411}"/>
          </ac:spMkLst>
        </pc:spChg>
        <pc:spChg chg="add mod ord">
          <ac:chgData name="Balint Gyevnar" userId="68117ebd-ca41-48e9-a188-9edc115aa027" providerId="ADAL" clId="{674D6323-7F88-45AB-BD9A-FADB6B384F1A}" dt="2024-04-20T18:10:32.567" v="13124" actId="20577"/>
          <ac:spMkLst>
            <pc:docMk/>
            <pc:sldMk cId="2133269972" sldId="343"/>
            <ac:spMk id="6" creationId="{438D3724-0973-9592-C484-7496A29412E2}"/>
          </ac:spMkLst>
        </pc:spChg>
        <pc:spChg chg="add del mod ord">
          <ac:chgData name="Balint Gyevnar" userId="68117ebd-ca41-48e9-a188-9edc115aa027" providerId="ADAL" clId="{674D6323-7F88-45AB-BD9A-FADB6B384F1A}" dt="2024-04-20T17:51:17.652" v="12762" actId="478"/>
          <ac:spMkLst>
            <pc:docMk/>
            <pc:sldMk cId="2133269972" sldId="343"/>
            <ac:spMk id="7" creationId="{4CBFFF45-3197-77F0-D542-EB9FE0399B57}"/>
          </ac:spMkLst>
        </pc:spChg>
        <pc:spChg chg="add mod">
          <ac:chgData name="Balint Gyevnar" userId="68117ebd-ca41-48e9-a188-9edc115aa027" providerId="ADAL" clId="{674D6323-7F88-45AB-BD9A-FADB6B384F1A}" dt="2024-04-20T17:51:57.942" v="12772" actId="2085"/>
          <ac:spMkLst>
            <pc:docMk/>
            <pc:sldMk cId="2133269972" sldId="343"/>
            <ac:spMk id="10" creationId="{27AB890A-2D0D-6881-E669-18C4A39B49D7}"/>
          </ac:spMkLst>
        </pc:spChg>
        <pc:spChg chg="add del mod">
          <ac:chgData name="Balint Gyevnar" userId="68117ebd-ca41-48e9-a188-9edc115aa027" providerId="ADAL" clId="{674D6323-7F88-45AB-BD9A-FADB6B384F1A}" dt="2024-04-21T13:34:30.405" v="18520" actId="478"/>
          <ac:spMkLst>
            <pc:docMk/>
            <pc:sldMk cId="2133269972" sldId="343"/>
            <ac:spMk id="11" creationId="{D046A910-D15C-CB2C-B510-4F494A7EDCB6}"/>
          </ac:spMkLst>
        </pc:spChg>
        <pc:picChg chg="add mod">
          <ac:chgData name="Balint Gyevnar" userId="68117ebd-ca41-48e9-a188-9edc115aa027" providerId="ADAL" clId="{674D6323-7F88-45AB-BD9A-FADB6B384F1A}" dt="2024-04-20T17:51:43.306" v="12769" actId="14100"/>
          <ac:picMkLst>
            <pc:docMk/>
            <pc:sldMk cId="2133269972" sldId="343"/>
            <ac:picMk id="8" creationId="{95236FBF-4BF8-4FFA-A851-97C983C5B67C}"/>
          </ac:picMkLst>
        </pc:picChg>
        <pc:picChg chg="add mod">
          <ac:chgData name="Balint Gyevnar" userId="68117ebd-ca41-48e9-a188-9edc115aa027" providerId="ADAL" clId="{674D6323-7F88-45AB-BD9A-FADB6B384F1A}" dt="2024-04-20T17:51:38.523" v="12767" actId="1076"/>
          <ac:picMkLst>
            <pc:docMk/>
            <pc:sldMk cId="2133269972" sldId="343"/>
            <ac:picMk id="9" creationId="{CC4F9D10-DA97-39D9-445D-94F444BA59E9}"/>
          </ac:picMkLst>
        </pc:picChg>
      </pc:sldChg>
      <pc:sldChg chg="addSp delSp modSp add mod modClrScheme chgLayout">
        <pc:chgData name="Balint Gyevnar" userId="68117ebd-ca41-48e9-a188-9edc115aa027" providerId="ADAL" clId="{674D6323-7F88-45AB-BD9A-FADB6B384F1A}" dt="2024-04-21T13:34:06.255" v="18508" actId="207"/>
        <pc:sldMkLst>
          <pc:docMk/>
          <pc:sldMk cId="3940817404" sldId="344"/>
        </pc:sldMkLst>
        <pc:spChg chg="add del mod">
          <ac:chgData name="Balint Gyevnar" userId="68117ebd-ca41-48e9-a188-9edc115aa027" providerId="ADAL" clId="{674D6323-7F88-45AB-BD9A-FADB6B384F1A}" dt="2024-04-20T18:09:58.590" v="13061" actId="6264"/>
          <ac:spMkLst>
            <pc:docMk/>
            <pc:sldMk cId="3940817404" sldId="344"/>
            <ac:spMk id="2" creationId="{ABD8F497-6BFB-5381-A154-7808D0534780}"/>
          </ac:spMkLst>
        </pc:spChg>
        <pc:spChg chg="mod ord">
          <ac:chgData name="Balint Gyevnar" userId="68117ebd-ca41-48e9-a188-9edc115aa027" providerId="ADAL" clId="{674D6323-7F88-45AB-BD9A-FADB6B384F1A}" dt="2024-04-20T18:33:46.650" v="14388" actId="20577"/>
          <ac:spMkLst>
            <pc:docMk/>
            <pc:sldMk cId="3940817404" sldId="344"/>
            <ac:spMk id="3" creationId="{3BBD9CF0-0091-2B6B-CF6D-A97450E8B390}"/>
          </ac:spMkLst>
        </pc:spChg>
        <pc:spChg chg="mod ord">
          <ac:chgData name="Balint Gyevnar" userId="68117ebd-ca41-48e9-a188-9edc115aa027" providerId="ADAL" clId="{674D6323-7F88-45AB-BD9A-FADB6B384F1A}" dt="2024-04-20T18:10:00.304" v="13064" actId="27636"/>
          <ac:spMkLst>
            <pc:docMk/>
            <pc:sldMk cId="3940817404" sldId="344"/>
            <ac:spMk id="4" creationId="{58F4888E-A237-D279-AAD5-65431E2153B0}"/>
          </ac:spMkLst>
        </pc:spChg>
        <pc:spChg chg="add del mod">
          <ac:chgData name="Balint Gyevnar" userId="68117ebd-ca41-48e9-a188-9edc115aa027" providerId="ADAL" clId="{674D6323-7F88-45AB-BD9A-FADB6B384F1A}" dt="2024-04-20T18:09:58.590" v="13061" actId="6264"/>
          <ac:spMkLst>
            <pc:docMk/>
            <pc:sldMk cId="3940817404" sldId="344"/>
            <ac:spMk id="5" creationId="{1A6FF25D-0EB9-3F7A-050C-B48864FA7F50}"/>
          </ac:spMkLst>
        </pc:spChg>
        <pc:spChg chg="add del mod ord">
          <ac:chgData name="Balint Gyevnar" userId="68117ebd-ca41-48e9-a188-9edc115aa027" providerId="ADAL" clId="{674D6323-7F88-45AB-BD9A-FADB6B384F1A}" dt="2024-04-20T18:09:58.590" v="13061" actId="6264"/>
          <ac:spMkLst>
            <pc:docMk/>
            <pc:sldMk cId="3940817404" sldId="344"/>
            <ac:spMk id="6" creationId="{A971710B-0FB6-8DBD-1002-765063B789A2}"/>
          </ac:spMkLst>
        </pc:spChg>
        <pc:spChg chg="add mod ord">
          <ac:chgData name="Balint Gyevnar" userId="68117ebd-ca41-48e9-a188-9edc115aa027" providerId="ADAL" clId="{674D6323-7F88-45AB-BD9A-FADB6B384F1A}" dt="2024-04-20T18:10:03.459" v="13074" actId="20577"/>
          <ac:spMkLst>
            <pc:docMk/>
            <pc:sldMk cId="3940817404" sldId="344"/>
            <ac:spMk id="7" creationId="{B0F4493C-9C5B-93CA-07AA-039885F04CB5}"/>
          </ac:spMkLst>
        </pc:spChg>
        <pc:spChg chg="add mod">
          <ac:chgData name="Balint Gyevnar" userId="68117ebd-ca41-48e9-a188-9edc115aa027" providerId="ADAL" clId="{674D6323-7F88-45AB-BD9A-FADB6B384F1A}" dt="2024-04-21T13:34:06.255" v="18508" actId="207"/>
          <ac:spMkLst>
            <pc:docMk/>
            <pc:sldMk cId="3940817404" sldId="344"/>
            <ac:spMk id="8" creationId="{5DE1A521-263A-9117-4B6B-6DB57AC38201}"/>
          </ac:spMkLst>
        </pc:spChg>
      </pc:sldChg>
      <pc:sldChg chg="addSp delSp modSp new mod">
        <pc:chgData name="Balint Gyevnar" userId="68117ebd-ca41-48e9-a188-9edc115aa027" providerId="ADAL" clId="{674D6323-7F88-45AB-BD9A-FADB6B384F1A}" dt="2024-04-21T13:34:16.445" v="18513"/>
        <pc:sldMkLst>
          <pc:docMk/>
          <pc:sldMk cId="2688785968" sldId="345"/>
        </pc:sldMkLst>
        <pc:spChg chg="mod">
          <ac:chgData name="Balint Gyevnar" userId="68117ebd-ca41-48e9-a188-9edc115aa027" providerId="ADAL" clId="{674D6323-7F88-45AB-BD9A-FADB6B384F1A}" dt="2024-04-20T18:17:38.794" v="13330" actId="20577"/>
          <ac:spMkLst>
            <pc:docMk/>
            <pc:sldMk cId="2688785968" sldId="345"/>
            <ac:spMk id="2" creationId="{A32AF6FA-EED8-6E2B-369D-492907916B80}"/>
          </ac:spMkLst>
        </pc:spChg>
        <pc:spChg chg="del">
          <ac:chgData name="Balint Gyevnar" userId="68117ebd-ca41-48e9-a188-9edc115aa027" providerId="ADAL" clId="{674D6323-7F88-45AB-BD9A-FADB6B384F1A}" dt="2024-04-20T18:29:34.070" v="14042" actId="478"/>
          <ac:spMkLst>
            <pc:docMk/>
            <pc:sldMk cId="2688785968" sldId="345"/>
            <ac:spMk id="3" creationId="{1A988D65-98F1-DDB7-FBF2-DAFEACA610EF}"/>
          </ac:spMkLst>
        </pc:spChg>
        <pc:spChg chg="add mod">
          <ac:chgData name="Balint Gyevnar" userId="68117ebd-ca41-48e9-a188-9edc115aa027" providerId="ADAL" clId="{674D6323-7F88-45AB-BD9A-FADB6B384F1A}" dt="2024-04-21T13:34:14.135" v="18511"/>
          <ac:spMkLst>
            <pc:docMk/>
            <pc:sldMk cId="2688785968" sldId="345"/>
            <ac:spMk id="3" creationId="{94D09F97-BA3C-1A1F-9B24-4E9A2ADE82DC}"/>
          </ac:spMkLst>
        </pc:spChg>
        <pc:spChg chg="mod">
          <ac:chgData name="Balint Gyevnar" userId="68117ebd-ca41-48e9-a188-9edc115aa027" providerId="ADAL" clId="{674D6323-7F88-45AB-BD9A-FADB6B384F1A}" dt="2024-04-20T18:18:22.082" v="13363" actId="27636"/>
          <ac:spMkLst>
            <pc:docMk/>
            <pc:sldMk cId="2688785968" sldId="345"/>
            <ac:spMk id="4" creationId="{F8C44435-46D2-98D5-98E3-37507DD9F1EE}"/>
          </ac:spMkLst>
        </pc:spChg>
        <pc:spChg chg="add del mod">
          <ac:chgData name="Balint Gyevnar" userId="68117ebd-ca41-48e9-a188-9edc115aa027" providerId="ADAL" clId="{674D6323-7F88-45AB-BD9A-FADB6B384F1A}" dt="2024-04-21T13:34:16.005" v="18512" actId="478"/>
          <ac:spMkLst>
            <pc:docMk/>
            <pc:sldMk cId="2688785968" sldId="345"/>
            <ac:spMk id="5" creationId="{5C35E2DD-0C7D-E534-E730-F1C7B9A0D600}"/>
          </ac:spMkLst>
        </pc:spChg>
        <pc:spChg chg="add mod">
          <ac:chgData name="Balint Gyevnar" userId="68117ebd-ca41-48e9-a188-9edc115aa027" providerId="ADAL" clId="{674D6323-7F88-45AB-BD9A-FADB6B384F1A}" dt="2024-04-20T22:37:29.495" v="14700" actId="1076"/>
          <ac:spMkLst>
            <pc:docMk/>
            <pc:sldMk cId="2688785968" sldId="345"/>
            <ac:spMk id="6" creationId="{FA9CB7C8-45DA-65E1-6B0C-38E7662FD81D}"/>
          </ac:spMkLst>
        </pc:spChg>
        <pc:spChg chg="add mod">
          <ac:chgData name="Balint Gyevnar" userId="68117ebd-ca41-48e9-a188-9edc115aa027" providerId="ADAL" clId="{674D6323-7F88-45AB-BD9A-FADB6B384F1A}" dt="2024-04-21T13:34:16.445" v="18513"/>
          <ac:spMkLst>
            <pc:docMk/>
            <pc:sldMk cId="2688785968" sldId="345"/>
            <ac:spMk id="7" creationId="{C507BF66-540D-EF8C-ADEF-7FF77C22EACC}"/>
          </ac:spMkLst>
        </pc:spChg>
      </pc:sldChg>
      <pc:sldChg chg="addSp delSp modSp new mod">
        <pc:chgData name="Balint Gyevnar" userId="68117ebd-ca41-48e9-a188-9edc115aa027" providerId="ADAL" clId="{674D6323-7F88-45AB-BD9A-FADB6B384F1A}" dt="2024-04-21T13:34:23.856" v="18517"/>
        <pc:sldMkLst>
          <pc:docMk/>
          <pc:sldMk cId="1222371450" sldId="346"/>
        </pc:sldMkLst>
        <pc:spChg chg="mod">
          <ac:chgData name="Balint Gyevnar" userId="68117ebd-ca41-48e9-a188-9edc115aa027" providerId="ADAL" clId="{674D6323-7F88-45AB-BD9A-FADB6B384F1A}" dt="2024-04-20T18:17:58.928" v="13359" actId="20577"/>
          <ac:spMkLst>
            <pc:docMk/>
            <pc:sldMk cId="1222371450" sldId="346"/>
            <ac:spMk id="2" creationId="{F13703D0-650B-D161-6208-4D4595946A4E}"/>
          </ac:spMkLst>
        </pc:spChg>
        <pc:spChg chg="add mod">
          <ac:chgData name="Balint Gyevnar" userId="68117ebd-ca41-48e9-a188-9edc115aa027" providerId="ADAL" clId="{674D6323-7F88-45AB-BD9A-FADB6B384F1A}" dt="2024-04-21T13:34:23.856" v="18517"/>
          <ac:spMkLst>
            <pc:docMk/>
            <pc:sldMk cId="1222371450" sldId="346"/>
            <ac:spMk id="3" creationId="{423FC661-B660-9D97-3E4F-C29C7EEEE560}"/>
          </ac:spMkLst>
        </pc:spChg>
        <pc:spChg chg="del">
          <ac:chgData name="Balint Gyevnar" userId="68117ebd-ca41-48e9-a188-9edc115aa027" providerId="ADAL" clId="{674D6323-7F88-45AB-BD9A-FADB6B384F1A}" dt="2024-04-20T18:18:01.117" v="13360" actId="478"/>
          <ac:spMkLst>
            <pc:docMk/>
            <pc:sldMk cId="1222371450" sldId="346"/>
            <ac:spMk id="3" creationId="{E0CB9D45-8BCE-61AA-40B3-9216CD2E1840}"/>
          </ac:spMkLst>
        </pc:spChg>
        <pc:spChg chg="mod">
          <ac:chgData name="Balint Gyevnar" userId="68117ebd-ca41-48e9-a188-9edc115aa027" providerId="ADAL" clId="{674D6323-7F88-45AB-BD9A-FADB6B384F1A}" dt="2024-04-20T18:18:22.078" v="13362" actId="27636"/>
          <ac:spMkLst>
            <pc:docMk/>
            <pc:sldMk cId="1222371450" sldId="346"/>
            <ac:spMk id="4" creationId="{E2EDB562-3D09-F405-E59B-57A26F4D3560}"/>
          </ac:spMkLst>
        </pc:spChg>
        <pc:spChg chg="add mod">
          <ac:chgData name="Balint Gyevnar" userId="68117ebd-ca41-48e9-a188-9edc115aa027" providerId="ADAL" clId="{674D6323-7F88-45AB-BD9A-FADB6B384F1A}" dt="2024-04-20T18:25:32.034" v="13743" actId="1076"/>
          <ac:spMkLst>
            <pc:docMk/>
            <pc:sldMk cId="1222371450" sldId="346"/>
            <ac:spMk id="5" creationId="{66462240-E31F-FD57-22BB-94A3E2DA8A66}"/>
          </ac:spMkLst>
        </pc:spChg>
        <pc:spChg chg="add mod">
          <ac:chgData name="Balint Gyevnar" userId="68117ebd-ca41-48e9-a188-9edc115aa027" providerId="ADAL" clId="{674D6323-7F88-45AB-BD9A-FADB6B384F1A}" dt="2024-04-20T18:25:32.034" v="13743" actId="1076"/>
          <ac:spMkLst>
            <pc:docMk/>
            <pc:sldMk cId="1222371450" sldId="346"/>
            <ac:spMk id="6" creationId="{782443AA-B164-56FF-9567-2CE8E65B458D}"/>
          </ac:spMkLst>
        </pc:spChg>
        <pc:spChg chg="add mod">
          <ac:chgData name="Balint Gyevnar" userId="68117ebd-ca41-48e9-a188-9edc115aa027" providerId="ADAL" clId="{674D6323-7F88-45AB-BD9A-FADB6B384F1A}" dt="2024-04-20T18:25:32.034" v="13743" actId="1076"/>
          <ac:spMkLst>
            <pc:docMk/>
            <pc:sldMk cId="1222371450" sldId="346"/>
            <ac:spMk id="7" creationId="{B7605863-6085-4D86-73CB-8035FCB48393}"/>
          </ac:spMkLst>
        </pc:spChg>
        <pc:spChg chg="add mod">
          <ac:chgData name="Balint Gyevnar" userId="68117ebd-ca41-48e9-a188-9edc115aa027" providerId="ADAL" clId="{674D6323-7F88-45AB-BD9A-FADB6B384F1A}" dt="2024-04-20T18:25:32.034" v="13743" actId="1076"/>
          <ac:spMkLst>
            <pc:docMk/>
            <pc:sldMk cId="1222371450" sldId="346"/>
            <ac:spMk id="8" creationId="{3D8BA24D-0E81-E0FA-244B-704C5D9BAED3}"/>
          </ac:spMkLst>
        </pc:spChg>
        <pc:spChg chg="add mod">
          <ac:chgData name="Balint Gyevnar" userId="68117ebd-ca41-48e9-a188-9edc115aa027" providerId="ADAL" clId="{674D6323-7F88-45AB-BD9A-FADB6B384F1A}" dt="2024-04-20T22:37:26.700" v="14699" actId="1076"/>
          <ac:spMkLst>
            <pc:docMk/>
            <pc:sldMk cId="1222371450" sldId="346"/>
            <ac:spMk id="9" creationId="{7A221A48-663F-D4A2-2040-14EE05F1D3AE}"/>
          </ac:spMkLst>
        </pc:spChg>
        <pc:spChg chg="add del mod">
          <ac:chgData name="Balint Gyevnar" userId="68117ebd-ca41-48e9-a188-9edc115aa027" providerId="ADAL" clId="{674D6323-7F88-45AB-BD9A-FADB6B384F1A}" dt="2024-04-21T13:34:23.655" v="18516" actId="478"/>
          <ac:spMkLst>
            <pc:docMk/>
            <pc:sldMk cId="1222371450" sldId="346"/>
            <ac:spMk id="10" creationId="{24BD738F-58B4-252F-52B5-242AFBC585DA}"/>
          </ac:spMkLst>
        </pc:spChg>
      </pc:sldChg>
      <pc:sldChg chg="modSp new del mod">
        <pc:chgData name="Balint Gyevnar" userId="68117ebd-ca41-48e9-a188-9edc115aa027" providerId="ADAL" clId="{674D6323-7F88-45AB-BD9A-FADB6B384F1A}" dt="2024-04-20T18:21:55.872" v="13732" actId="47"/>
        <pc:sldMkLst>
          <pc:docMk/>
          <pc:sldMk cId="1992320601" sldId="347"/>
        </pc:sldMkLst>
        <pc:spChg chg="mod">
          <ac:chgData name="Balint Gyevnar" userId="68117ebd-ca41-48e9-a188-9edc115aa027" providerId="ADAL" clId="{674D6323-7F88-45AB-BD9A-FADB6B384F1A}" dt="2024-04-20T18:21:49.531" v="13731" actId="20577"/>
          <ac:spMkLst>
            <pc:docMk/>
            <pc:sldMk cId="1992320601" sldId="347"/>
            <ac:spMk id="2" creationId="{E2C52FAA-3EC0-1276-9692-6655A11317A4}"/>
          </ac:spMkLst>
        </pc:spChg>
      </pc:sldChg>
      <pc:sldChg chg="addSp delSp modSp new mod">
        <pc:chgData name="Balint Gyevnar" userId="68117ebd-ca41-48e9-a188-9edc115aa027" providerId="ADAL" clId="{674D6323-7F88-45AB-BD9A-FADB6B384F1A}" dt="2024-04-21T13:34:12.195" v="18510"/>
        <pc:sldMkLst>
          <pc:docMk/>
          <pc:sldMk cId="3881121118" sldId="347"/>
        </pc:sldMkLst>
        <pc:spChg chg="mod">
          <ac:chgData name="Balint Gyevnar" userId="68117ebd-ca41-48e9-a188-9edc115aa027" providerId="ADAL" clId="{674D6323-7F88-45AB-BD9A-FADB6B384F1A}" dt="2024-04-20T18:35:39.992" v="14421" actId="20577"/>
          <ac:spMkLst>
            <pc:docMk/>
            <pc:sldMk cId="3881121118" sldId="347"/>
            <ac:spMk id="2" creationId="{18977FA2-9ADF-C341-6347-24C24F4DD74C}"/>
          </ac:spMkLst>
        </pc:spChg>
        <pc:spChg chg="add del mod">
          <ac:chgData name="Balint Gyevnar" userId="68117ebd-ca41-48e9-a188-9edc115aa027" providerId="ADAL" clId="{674D6323-7F88-45AB-BD9A-FADB6B384F1A}" dt="2024-04-21T13:34:11.945" v="18509" actId="478"/>
          <ac:spMkLst>
            <pc:docMk/>
            <pc:sldMk cId="3881121118" sldId="347"/>
            <ac:spMk id="3" creationId="{51D537FD-EA79-8937-17DE-AF63E89D7461}"/>
          </ac:spMkLst>
        </pc:spChg>
        <pc:spChg chg="del">
          <ac:chgData name="Balint Gyevnar" userId="68117ebd-ca41-48e9-a188-9edc115aa027" providerId="ADAL" clId="{674D6323-7F88-45AB-BD9A-FADB6B384F1A}" dt="2024-04-20T18:35:45.176" v="14422" actId="478"/>
          <ac:spMkLst>
            <pc:docMk/>
            <pc:sldMk cId="3881121118" sldId="347"/>
            <ac:spMk id="3" creationId="{A0795C4A-F6CA-D9D8-89D5-46E238AB0914}"/>
          </ac:spMkLst>
        </pc:spChg>
        <pc:spChg chg="mod">
          <ac:chgData name="Balint Gyevnar" userId="68117ebd-ca41-48e9-a188-9edc115aa027" providerId="ADAL" clId="{674D6323-7F88-45AB-BD9A-FADB6B384F1A}" dt="2024-04-20T18:36:54.288" v="14430" actId="27636"/>
          <ac:spMkLst>
            <pc:docMk/>
            <pc:sldMk cId="3881121118" sldId="347"/>
            <ac:spMk id="4" creationId="{EE7B55EA-BD07-34BB-2AB2-AA1B397C7F47}"/>
          </ac:spMkLst>
        </pc:spChg>
        <pc:spChg chg="add mod">
          <ac:chgData name="Balint Gyevnar" userId="68117ebd-ca41-48e9-a188-9edc115aa027" providerId="ADAL" clId="{674D6323-7F88-45AB-BD9A-FADB6B384F1A}" dt="2024-04-21T13:34:12.195" v="18510"/>
          <ac:spMkLst>
            <pc:docMk/>
            <pc:sldMk cId="3881121118" sldId="347"/>
            <ac:spMk id="5" creationId="{3BB2FC61-285B-4DE3-32EF-AA9E060E3D5E}"/>
          </ac:spMkLst>
        </pc:spChg>
        <pc:spChg chg="add mod">
          <ac:chgData name="Balint Gyevnar" userId="68117ebd-ca41-48e9-a188-9edc115aa027" providerId="ADAL" clId="{674D6323-7F88-45AB-BD9A-FADB6B384F1A}" dt="2024-04-20T22:37:41.274" v="14703" actId="1076"/>
          <ac:spMkLst>
            <pc:docMk/>
            <pc:sldMk cId="3881121118" sldId="347"/>
            <ac:spMk id="8" creationId="{3ADBC45E-68A3-7D45-B8F5-4B2B7C8659A1}"/>
          </ac:spMkLst>
        </pc:spChg>
        <pc:graphicFrameChg chg="add del mod">
          <ac:chgData name="Balint Gyevnar" userId="68117ebd-ca41-48e9-a188-9edc115aa027" providerId="ADAL" clId="{674D6323-7F88-45AB-BD9A-FADB6B384F1A}" dt="2024-04-20T18:36:01.183" v="14425" actId="478"/>
          <ac:graphicFrameMkLst>
            <pc:docMk/>
            <pc:sldMk cId="3881121118" sldId="347"/>
            <ac:graphicFrameMk id="5" creationId="{2A68615B-22C4-B5CF-7A97-FD752C8BB7C9}"/>
          </ac:graphicFrameMkLst>
        </pc:graphicFrameChg>
        <pc:picChg chg="add mod">
          <ac:chgData name="Balint Gyevnar" userId="68117ebd-ca41-48e9-a188-9edc115aa027" providerId="ADAL" clId="{674D6323-7F88-45AB-BD9A-FADB6B384F1A}" dt="2024-04-20T18:36:51.679" v="14428" actId="1076"/>
          <ac:picMkLst>
            <pc:docMk/>
            <pc:sldMk cId="3881121118" sldId="347"/>
            <ac:picMk id="7" creationId="{DED4673F-BBA7-1C38-C803-84F624F7F0CF}"/>
          </ac:picMkLst>
        </pc:picChg>
      </pc:sldChg>
      <pc:sldChg chg="addSp delSp modSp add mod modClrScheme chgLayout">
        <pc:chgData name="Balint Gyevnar" userId="68117ebd-ca41-48e9-a188-9edc115aa027" providerId="ADAL" clId="{674D6323-7F88-45AB-BD9A-FADB6B384F1A}" dt="2024-04-21T13:34:26.915" v="18519"/>
        <pc:sldMkLst>
          <pc:docMk/>
          <pc:sldMk cId="3754400980" sldId="348"/>
        </pc:sldMkLst>
        <pc:spChg chg="add mod ord">
          <ac:chgData name="Balint Gyevnar" userId="68117ebd-ca41-48e9-a188-9edc115aa027" providerId="ADAL" clId="{674D6323-7F88-45AB-BD9A-FADB6B384F1A}" dt="2024-04-20T18:37:42.272" v="14482" actId="20577"/>
          <ac:spMkLst>
            <pc:docMk/>
            <pc:sldMk cId="3754400980" sldId="348"/>
            <ac:spMk id="2" creationId="{6051F39F-7FA0-A379-485F-377CC969B2EF}"/>
          </ac:spMkLst>
        </pc:spChg>
        <pc:spChg chg="add del mod ord">
          <ac:chgData name="Balint Gyevnar" userId="68117ebd-ca41-48e9-a188-9edc115aa027" providerId="ADAL" clId="{674D6323-7F88-45AB-BD9A-FADB6B384F1A}" dt="2024-04-20T18:37:45.168" v="14483" actId="478"/>
          <ac:spMkLst>
            <pc:docMk/>
            <pc:sldMk cId="3754400980" sldId="348"/>
            <ac:spMk id="3" creationId="{1971274D-517D-B71A-E49C-24BAF220D8A0}"/>
          </ac:spMkLst>
        </pc:spChg>
        <pc:spChg chg="add mod">
          <ac:chgData name="Balint Gyevnar" userId="68117ebd-ca41-48e9-a188-9edc115aa027" providerId="ADAL" clId="{674D6323-7F88-45AB-BD9A-FADB6B384F1A}" dt="2024-04-21T13:34:26.915" v="18519"/>
          <ac:spMkLst>
            <pc:docMk/>
            <pc:sldMk cId="3754400980" sldId="348"/>
            <ac:spMk id="3" creationId="{86467B32-440B-FFED-B7CA-5CAEE447068A}"/>
          </ac:spMkLst>
        </pc:spChg>
        <pc:spChg chg="mod ord">
          <ac:chgData name="Balint Gyevnar" userId="68117ebd-ca41-48e9-a188-9edc115aa027" providerId="ADAL" clId="{674D6323-7F88-45AB-BD9A-FADB6B384F1A}" dt="2024-04-20T18:37:36.811" v="14468" actId="27636"/>
          <ac:spMkLst>
            <pc:docMk/>
            <pc:sldMk cId="3754400980" sldId="348"/>
            <ac:spMk id="4" creationId="{43357359-C207-48AA-5F71-7045ACA06D5C}"/>
          </ac:spMkLst>
        </pc:spChg>
        <pc:spChg chg="add del mod">
          <ac:chgData name="Balint Gyevnar" userId="68117ebd-ca41-48e9-a188-9edc115aa027" providerId="ADAL" clId="{674D6323-7F88-45AB-BD9A-FADB6B384F1A}" dt="2024-04-21T13:34:26.665" v="18518" actId="478"/>
          <ac:spMkLst>
            <pc:docMk/>
            <pc:sldMk cId="3754400980" sldId="348"/>
            <ac:spMk id="5" creationId="{C7DBEED3-59D1-B6A2-51BA-B3688A822879}"/>
          </ac:spMkLst>
        </pc:spChg>
        <pc:spChg chg="del mod">
          <ac:chgData name="Balint Gyevnar" userId="68117ebd-ca41-48e9-a188-9edc115aa027" providerId="ADAL" clId="{674D6323-7F88-45AB-BD9A-FADB6B384F1A}" dt="2024-04-20T18:37:33.001" v="14465" actId="478"/>
          <ac:spMkLst>
            <pc:docMk/>
            <pc:sldMk cId="3754400980" sldId="348"/>
            <ac:spMk id="13" creationId="{8EE78AB0-9D17-A59E-A4CD-03FFC25DB6A0}"/>
          </ac:spMkLst>
        </pc:spChg>
        <pc:picChg chg="mod">
          <ac:chgData name="Balint Gyevnar" userId="68117ebd-ca41-48e9-a188-9edc115aa027" providerId="ADAL" clId="{674D6323-7F88-45AB-BD9A-FADB6B384F1A}" dt="2024-04-20T18:38:53.778" v="14505" actId="1076"/>
          <ac:picMkLst>
            <pc:docMk/>
            <pc:sldMk cId="3754400980" sldId="348"/>
            <ac:picMk id="6" creationId="{081CC2AD-3F0E-C31E-A4C0-75CB1BD91323}"/>
          </ac:picMkLst>
        </pc:picChg>
        <pc:picChg chg="mod">
          <ac:chgData name="Balint Gyevnar" userId="68117ebd-ca41-48e9-a188-9edc115aa027" providerId="ADAL" clId="{674D6323-7F88-45AB-BD9A-FADB6B384F1A}" dt="2024-04-20T18:38:31.158" v="14497" actId="1076"/>
          <ac:picMkLst>
            <pc:docMk/>
            <pc:sldMk cId="3754400980" sldId="348"/>
            <ac:picMk id="8" creationId="{1D120BE2-E330-FF11-8F41-EC9FC89946F9}"/>
          </ac:picMkLst>
        </pc:picChg>
        <pc:picChg chg="mod modCrop">
          <ac:chgData name="Balint Gyevnar" userId="68117ebd-ca41-48e9-a188-9edc115aa027" providerId="ADAL" clId="{674D6323-7F88-45AB-BD9A-FADB6B384F1A}" dt="2024-04-20T18:38:49.701" v="14504" actId="1076"/>
          <ac:picMkLst>
            <pc:docMk/>
            <pc:sldMk cId="3754400980" sldId="348"/>
            <ac:picMk id="10" creationId="{D3F8E805-767D-48A6-D2A3-0D56141C153C}"/>
          </ac:picMkLst>
        </pc:picChg>
        <pc:picChg chg="mod">
          <ac:chgData name="Balint Gyevnar" userId="68117ebd-ca41-48e9-a188-9edc115aa027" providerId="ADAL" clId="{674D6323-7F88-45AB-BD9A-FADB6B384F1A}" dt="2024-04-21T11:44:22.427" v="14779" actId="1076"/>
          <ac:picMkLst>
            <pc:docMk/>
            <pc:sldMk cId="3754400980" sldId="348"/>
            <ac:picMk id="12" creationId="{47DC6D98-6489-C1EB-1CF9-9CB5AD161623}"/>
          </ac:picMkLst>
        </pc:picChg>
      </pc:sldChg>
      <pc:sldChg chg="addSp delSp modSp add mod">
        <pc:chgData name="Balint Gyevnar" userId="68117ebd-ca41-48e9-a188-9edc115aa027" providerId="ADAL" clId="{674D6323-7F88-45AB-BD9A-FADB6B384F1A}" dt="2024-04-21T13:34:58.015" v="18537"/>
        <pc:sldMkLst>
          <pc:docMk/>
          <pc:sldMk cId="3354025257" sldId="349"/>
        </pc:sldMkLst>
        <pc:spChg chg="del mod">
          <ac:chgData name="Balint Gyevnar" userId="68117ebd-ca41-48e9-a188-9edc115aa027" providerId="ADAL" clId="{674D6323-7F88-45AB-BD9A-FADB6B384F1A}" dt="2024-04-21T13:34:57.815" v="18536" actId="478"/>
          <ac:spMkLst>
            <pc:docMk/>
            <pc:sldMk cId="3354025257" sldId="349"/>
            <ac:spMk id="2" creationId="{C7BCA2D1-ACFE-5328-A451-574A779EB01B}"/>
          </ac:spMkLst>
        </pc:spChg>
        <pc:spChg chg="add mod">
          <ac:chgData name="Balint Gyevnar" userId="68117ebd-ca41-48e9-a188-9edc115aa027" providerId="ADAL" clId="{674D6323-7F88-45AB-BD9A-FADB6B384F1A}" dt="2024-04-21T13:34:58.015" v="18537"/>
          <ac:spMkLst>
            <pc:docMk/>
            <pc:sldMk cId="3354025257" sldId="349"/>
            <ac:spMk id="5" creationId="{C6701B6B-C9C4-D00C-52CB-F0AA716DF88C}"/>
          </ac:spMkLst>
        </pc:spChg>
        <pc:spChg chg="mod">
          <ac:chgData name="Balint Gyevnar" userId="68117ebd-ca41-48e9-a188-9edc115aa027" providerId="ADAL" clId="{674D6323-7F88-45AB-BD9A-FADB6B384F1A}" dt="2024-04-21T11:40:04.437" v="14736" actId="1076"/>
          <ac:spMkLst>
            <pc:docMk/>
            <pc:sldMk cId="3354025257" sldId="349"/>
            <ac:spMk id="6" creationId="{6B53D663-E1CD-DC1F-C64B-99CDCE3CECC2}"/>
          </ac:spMkLst>
        </pc:spChg>
      </pc:sldChg>
      <pc:sldChg chg="addSp delSp modSp new mod modTransition">
        <pc:chgData name="Balint Gyevnar" userId="68117ebd-ca41-48e9-a188-9edc115aa027" providerId="ADAL" clId="{674D6323-7F88-45AB-BD9A-FADB6B384F1A}" dt="2024-04-22T17:54:20.388" v="29314"/>
        <pc:sldMkLst>
          <pc:docMk/>
          <pc:sldMk cId="806014530" sldId="350"/>
        </pc:sldMkLst>
        <pc:spChg chg="mod">
          <ac:chgData name="Balint Gyevnar" userId="68117ebd-ca41-48e9-a188-9edc115aa027" providerId="ADAL" clId="{674D6323-7F88-45AB-BD9A-FADB6B384F1A}" dt="2024-04-21T11:50:18.217" v="14866" actId="27636"/>
          <ac:spMkLst>
            <pc:docMk/>
            <pc:sldMk cId="806014530" sldId="350"/>
            <ac:spMk id="2" creationId="{6A27B74C-AA66-D14F-18B9-8A7140CD73C7}"/>
          </ac:spMkLst>
        </pc:spChg>
        <pc:spChg chg="del mod">
          <ac:chgData name="Balint Gyevnar" userId="68117ebd-ca41-48e9-a188-9edc115aa027" providerId="ADAL" clId="{674D6323-7F88-45AB-BD9A-FADB6B384F1A}" dt="2024-04-21T11:50:26.668" v="14887" actId="478"/>
          <ac:spMkLst>
            <pc:docMk/>
            <pc:sldMk cId="806014530" sldId="350"/>
            <ac:spMk id="3" creationId="{23BBB8B0-E5BC-F490-6A68-DE239AA6BF19}"/>
          </ac:spMkLst>
        </pc:spChg>
        <pc:spChg chg="mod">
          <ac:chgData name="Balint Gyevnar" userId="68117ebd-ca41-48e9-a188-9edc115aa027" providerId="ADAL" clId="{674D6323-7F88-45AB-BD9A-FADB6B384F1A}" dt="2024-04-21T11:56:39.748" v="14892" actId="27636"/>
          <ac:spMkLst>
            <pc:docMk/>
            <pc:sldMk cId="806014530" sldId="350"/>
            <ac:spMk id="4" creationId="{96D33634-8EED-6F41-C30A-792779681833}"/>
          </ac:spMkLst>
        </pc:spChg>
        <pc:spChg chg="add mod">
          <ac:chgData name="Balint Gyevnar" userId="68117ebd-ca41-48e9-a188-9edc115aa027" providerId="ADAL" clId="{674D6323-7F88-45AB-BD9A-FADB6B384F1A}" dt="2024-04-21T12:17:35.058" v="15618" actId="20577"/>
          <ac:spMkLst>
            <pc:docMk/>
            <pc:sldMk cId="806014530" sldId="350"/>
            <ac:spMk id="7" creationId="{51BE605F-4D79-DAB2-E387-885ABF982A53}"/>
          </ac:spMkLst>
        </pc:spChg>
        <pc:spChg chg="add mod">
          <ac:chgData name="Balint Gyevnar" userId="68117ebd-ca41-48e9-a188-9edc115aa027" providerId="ADAL" clId="{674D6323-7F88-45AB-BD9A-FADB6B384F1A}" dt="2024-04-21T12:14:17.607" v="15586" actId="207"/>
          <ac:spMkLst>
            <pc:docMk/>
            <pc:sldMk cId="806014530" sldId="350"/>
            <ac:spMk id="9" creationId="{F68530AE-C86E-0181-E01D-998A12CFD3A9}"/>
          </ac:spMkLst>
        </pc:spChg>
        <pc:spChg chg="add mod">
          <ac:chgData name="Balint Gyevnar" userId="68117ebd-ca41-48e9-a188-9edc115aa027" providerId="ADAL" clId="{674D6323-7F88-45AB-BD9A-FADB6B384F1A}" dt="2024-04-21T12:17:55.718" v="15621" actId="208"/>
          <ac:spMkLst>
            <pc:docMk/>
            <pc:sldMk cId="806014530" sldId="350"/>
            <ac:spMk id="10" creationId="{A3F0DE08-798D-0BFC-2064-9C0A84C45B65}"/>
          </ac:spMkLst>
        </pc:spChg>
        <pc:picChg chg="add mod">
          <ac:chgData name="Balint Gyevnar" userId="68117ebd-ca41-48e9-a188-9edc115aa027" providerId="ADAL" clId="{674D6323-7F88-45AB-BD9A-FADB6B384F1A}" dt="2024-04-21T12:11:40.508" v="15518" actId="1076"/>
          <ac:picMkLst>
            <pc:docMk/>
            <pc:sldMk cId="806014530" sldId="350"/>
            <ac:picMk id="6" creationId="{F9A1010F-D4DC-C55B-DB0E-911E87540F94}"/>
          </ac:picMkLst>
        </pc:picChg>
      </pc:sldChg>
      <pc:sldChg chg="modSp add mod modTransition">
        <pc:chgData name="Balint Gyevnar" userId="68117ebd-ca41-48e9-a188-9edc115aa027" providerId="ADAL" clId="{674D6323-7F88-45AB-BD9A-FADB6B384F1A}" dt="2024-04-22T17:54:20.388" v="29314"/>
        <pc:sldMkLst>
          <pc:docMk/>
          <pc:sldMk cId="2855678287" sldId="351"/>
        </pc:sldMkLst>
        <pc:spChg chg="mod">
          <ac:chgData name="Balint Gyevnar" userId="68117ebd-ca41-48e9-a188-9edc115aa027" providerId="ADAL" clId="{674D6323-7F88-45AB-BD9A-FADB6B384F1A}" dt="2024-04-21T13:43:29.485" v="18684" actId="1076"/>
          <ac:spMkLst>
            <pc:docMk/>
            <pc:sldMk cId="2855678287" sldId="351"/>
            <ac:spMk id="7" creationId="{9744752E-495A-B329-517D-5E064C5BC804}"/>
          </ac:spMkLst>
        </pc:spChg>
      </pc:sldChg>
      <pc:sldChg chg="addSp delSp modSp add del mod">
        <pc:chgData name="Balint Gyevnar" userId="68117ebd-ca41-48e9-a188-9edc115aa027" providerId="ADAL" clId="{674D6323-7F88-45AB-BD9A-FADB6B384F1A}" dt="2024-04-21T12:29:17.540" v="16106" actId="47"/>
        <pc:sldMkLst>
          <pc:docMk/>
          <pc:sldMk cId="3649425882" sldId="351"/>
        </pc:sldMkLst>
        <pc:spChg chg="del">
          <ac:chgData name="Balint Gyevnar" userId="68117ebd-ca41-48e9-a188-9edc115aa027" providerId="ADAL" clId="{674D6323-7F88-45AB-BD9A-FADB6B384F1A}" dt="2024-04-21T12:28:31.808" v="16003" actId="478"/>
          <ac:spMkLst>
            <pc:docMk/>
            <pc:sldMk cId="3649425882" sldId="351"/>
            <ac:spMk id="3" creationId="{15E21369-230A-F890-03B7-AF8052BC98D4}"/>
          </ac:spMkLst>
        </pc:spChg>
        <pc:spChg chg="del">
          <ac:chgData name="Balint Gyevnar" userId="68117ebd-ca41-48e9-a188-9edc115aa027" providerId="ADAL" clId="{674D6323-7F88-45AB-BD9A-FADB6B384F1A}" dt="2024-04-21T12:28:31.808" v="16003" actId="478"/>
          <ac:spMkLst>
            <pc:docMk/>
            <pc:sldMk cId="3649425882" sldId="351"/>
            <ac:spMk id="5" creationId="{2E5DFB2D-7F2C-18F5-54F5-83868F1A9490}"/>
          </ac:spMkLst>
        </pc:spChg>
        <pc:spChg chg="del">
          <ac:chgData name="Balint Gyevnar" userId="68117ebd-ca41-48e9-a188-9edc115aa027" providerId="ADAL" clId="{674D6323-7F88-45AB-BD9A-FADB6B384F1A}" dt="2024-04-21T12:28:31.808" v="16003" actId="478"/>
          <ac:spMkLst>
            <pc:docMk/>
            <pc:sldMk cId="3649425882" sldId="351"/>
            <ac:spMk id="6" creationId="{0F3879D3-920E-5320-7DF9-9581DE35A668}"/>
          </ac:spMkLst>
        </pc:spChg>
        <pc:spChg chg="del">
          <ac:chgData name="Balint Gyevnar" userId="68117ebd-ca41-48e9-a188-9edc115aa027" providerId="ADAL" clId="{674D6323-7F88-45AB-BD9A-FADB6B384F1A}" dt="2024-04-21T12:28:31.808" v="16003" actId="478"/>
          <ac:spMkLst>
            <pc:docMk/>
            <pc:sldMk cId="3649425882" sldId="351"/>
            <ac:spMk id="7" creationId="{CEF8818D-F126-CC84-7190-314DD4E1E9FA}"/>
          </ac:spMkLst>
        </pc:spChg>
        <pc:spChg chg="del">
          <ac:chgData name="Balint Gyevnar" userId="68117ebd-ca41-48e9-a188-9edc115aa027" providerId="ADAL" clId="{674D6323-7F88-45AB-BD9A-FADB6B384F1A}" dt="2024-04-21T12:28:31.808" v="16003" actId="478"/>
          <ac:spMkLst>
            <pc:docMk/>
            <pc:sldMk cId="3649425882" sldId="351"/>
            <ac:spMk id="8" creationId="{816EE9D4-DB69-95C5-C529-40E58482186F}"/>
          </ac:spMkLst>
        </pc:spChg>
        <pc:spChg chg="del">
          <ac:chgData name="Balint Gyevnar" userId="68117ebd-ca41-48e9-a188-9edc115aa027" providerId="ADAL" clId="{674D6323-7F88-45AB-BD9A-FADB6B384F1A}" dt="2024-04-21T12:28:31.808" v="16003" actId="478"/>
          <ac:spMkLst>
            <pc:docMk/>
            <pc:sldMk cId="3649425882" sldId="351"/>
            <ac:spMk id="9" creationId="{A7725B12-55EE-913E-87D0-B7BC5B2A0F1C}"/>
          </ac:spMkLst>
        </pc:spChg>
        <pc:spChg chg="del">
          <ac:chgData name="Balint Gyevnar" userId="68117ebd-ca41-48e9-a188-9edc115aa027" providerId="ADAL" clId="{674D6323-7F88-45AB-BD9A-FADB6B384F1A}" dt="2024-04-21T12:28:31.808" v="16003" actId="478"/>
          <ac:spMkLst>
            <pc:docMk/>
            <pc:sldMk cId="3649425882" sldId="351"/>
            <ac:spMk id="10" creationId="{7FE6FFC9-788E-EFE3-5699-E27D752D1AAC}"/>
          </ac:spMkLst>
        </pc:spChg>
        <pc:spChg chg="del">
          <ac:chgData name="Balint Gyevnar" userId="68117ebd-ca41-48e9-a188-9edc115aa027" providerId="ADAL" clId="{674D6323-7F88-45AB-BD9A-FADB6B384F1A}" dt="2024-04-21T12:28:31.808" v="16003" actId="478"/>
          <ac:spMkLst>
            <pc:docMk/>
            <pc:sldMk cId="3649425882" sldId="351"/>
            <ac:spMk id="11" creationId="{371633F9-27A5-441B-83A3-079272786958}"/>
          </ac:spMkLst>
        </pc:spChg>
        <pc:spChg chg="del">
          <ac:chgData name="Balint Gyevnar" userId="68117ebd-ca41-48e9-a188-9edc115aa027" providerId="ADAL" clId="{674D6323-7F88-45AB-BD9A-FADB6B384F1A}" dt="2024-04-21T12:28:31.808" v="16003" actId="478"/>
          <ac:spMkLst>
            <pc:docMk/>
            <pc:sldMk cId="3649425882" sldId="351"/>
            <ac:spMk id="12" creationId="{EB08E82E-95C4-F173-F932-890BD21CDF87}"/>
          </ac:spMkLst>
        </pc:spChg>
        <pc:spChg chg="del">
          <ac:chgData name="Balint Gyevnar" userId="68117ebd-ca41-48e9-a188-9edc115aa027" providerId="ADAL" clId="{674D6323-7F88-45AB-BD9A-FADB6B384F1A}" dt="2024-04-21T12:28:31.808" v="16003" actId="478"/>
          <ac:spMkLst>
            <pc:docMk/>
            <pc:sldMk cId="3649425882" sldId="351"/>
            <ac:spMk id="13" creationId="{A6FAFD61-8C2B-BDB7-0771-F3864AF000A3}"/>
          </ac:spMkLst>
        </pc:spChg>
        <pc:spChg chg="del">
          <ac:chgData name="Balint Gyevnar" userId="68117ebd-ca41-48e9-a188-9edc115aa027" providerId="ADAL" clId="{674D6323-7F88-45AB-BD9A-FADB6B384F1A}" dt="2024-04-21T12:28:31.808" v="16003" actId="478"/>
          <ac:spMkLst>
            <pc:docMk/>
            <pc:sldMk cId="3649425882" sldId="351"/>
            <ac:spMk id="14" creationId="{CE1539EE-E71C-8534-AE3B-049202E075E2}"/>
          </ac:spMkLst>
        </pc:spChg>
        <pc:spChg chg="del">
          <ac:chgData name="Balint Gyevnar" userId="68117ebd-ca41-48e9-a188-9edc115aa027" providerId="ADAL" clId="{674D6323-7F88-45AB-BD9A-FADB6B384F1A}" dt="2024-04-21T12:28:31.808" v="16003" actId="478"/>
          <ac:spMkLst>
            <pc:docMk/>
            <pc:sldMk cId="3649425882" sldId="351"/>
            <ac:spMk id="15" creationId="{1BBC69C0-CD7B-3714-BE1A-220653C863D9}"/>
          </ac:spMkLst>
        </pc:spChg>
        <pc:spChg chg="del">
          <ac:chgData name="Balint Gyevnar" userId="68117ebd-ca41-48e9-a188-9edc115aa027" providerId="ADAL" clId="{674D6323-7F88-45AB-BD9A-FADB6B384F1A}" dt="2024-04-21T12:28:31.808" v="16003" actId="478"/>
          <ac:spMkLst>
            <pc:docMk/>
            <pc:sldMk cId="3649425882" sldId="351"/>
            <ac:spMk id="16" creationId="{E969940F-16FB-FB9B-A284-65EE769E9027}"/>
          </ac:spMkLst>
        </pc:spChg>
        <pc:spChg chg="del">
          <ac:chgData name="Balint Gyevnar" userId="68117ebd-ca41-48e9-a188-9edc115aa027" providerId="ADAL" clId="{674D6323-7F88-45AB-BD9A-FADB6B384F1A}" dt="2024-04-21T12:28:31.808" v="16003" actId="478"/>
          <ac:spMkLst>
            <pc:docMk/>
            <pc:sldMk cId="3649425882" sldId="351"/>
            <ac:spMk id="17" creationId="{0FB57BBE-4287-6151-A762-9BD07B95F0AB}"/>
          </ac:spMkLst>
        </pc:spChg>
        <pc:spChg chg="add del mod">
          <ac:chgData name="Balint Gyevnar" userId="68117ebd-ca41-48e9-a188-9edc115aa027" providerId="ADAL" clId="{674D6323-7F88-45AB-BD9A-FADB6B384F1A}" dt="2024-04-21T12:29:15.963" v="16105" actId="478"/>
          <ac:spMkLst>
            <pc:docMk/>
            <pc:sldMk cId="3649425882" sldId="351"/>
            <ac:spMk id="18" creationId="{A63828BB-5A00-8723-4EC3-FAE647AC500D}"/>
          </ac:spMkLst>
        </pc:spChg>
        <pc:spChg chg="del">
          <ac:chgData name="Balint Gyevnar" userId="68117ebd-ca41-48e9-a188-9edc115aa027" providerId="ADAL" clId="{674D6323-7F88-45AB-BD9A-FADB6B384F1A}" dt="2024-04-21T12:28:31.808" v="16003" actId="478"/>
          <ac:spMkLst>
            <pc:docMk/>
            <pc:sldMk cId="3649425882" sldId="351"/>
            <ac:spMk id="19" creationId="{6C450292-53C4-E7F1-14EB-5B179C3B3D23}"/>
          </ac:spMkLst>
        </pc:spChg>
        <pc:spChg chg="del">
          <ac:chgData name="Balint Gyevnar" userId="68117ebd-ca41-48e9-a188-9edc115aa027" providerId="ADAL" clId="{674D6323-7F88-45AB-BD9A-FADB6B384F1A}" dt="2024-04-21T12:28:31.808" v="16003" actId="478"/>
          <ac:spMkLst>
            <pc:docMk/>
            <pc:sldMk cId="3649425882" sldId="351"/>
            <ac:spMk id="24" creationId="{F3738CA0-14FA-9A3B-2EC8-F9CF0E96274B}"/>
          </ac:spMkLst>
        </pc:spChg>
      </pc:sldChg>
      <pc:sldChg chg="addSp delSp modSp new mod modTransition">
        <pc:chgData name="Balint Gyevnar" userId="68117ebd-ca41-48e9-a188-9edc115aa027" providerId="ADAL" clId="{674D6323-7F88-45AB-BD9A-FADB6B384F1A}" dt="2024-04-22T17:54:20.388" v="29314"/>
        <pc:sldMkLst>
          <pc:docMk/>
          <pc:sldMk cId="2707078211" sldId="352"/>
        </pc:sldMkLst>
        <pc:spChg chg="mod">
          <ac:chgData name="Balint Gyevnar" userId="68117ebd-ca41-48e9-a188-9edc115aa027" providerId="ADAL" clId="{674D6323-7F88-45AB-BD9A-FADB6B384F1A}" dt="2024-04-21T13:00:26.383" v="16422" actId="20577"/>
          <ac:spMkLst>
            <pc:docMk/>
            <pc:sldMk cId="2707078211" sldId="352"/>
            <ac:spMk id="2" creationId="{5856051A-2F34-9963-AB7F-02F75AF5142F}"/>
          </ac:spMkLst>
        </pc:spChg>
        <pc:spChg chg="del">
          <ac:chgData name="Balint Gyevnar" userId="68117ebd-ca41-48e9-a188-9edc115aa027" providerId="ADAL" clId="{674D6323-7F88-45AB-BD9A-FADB6B384F1A}" dt="2024-04-21T13:00:29.655" v="16423" actId="478"/>
          <ac:spMkLst>
            <pc:docMk/>
            <pc:sldMk cId="2707078211" sldId="352"/>
            <ac:spMk id="3" creationId="{26508D75-44C7-01A8-7BF2-EB43AE9B21DC}"/>
          </ac:spMkLst>
        </pc:spChg>
        <pc:spChg chg="mod">
          <ac:chgData name="Balint Gyevnar" userId="68117ebd-ca41-48e9-a188-9edc115aa027" providerId="ADAL" clId="{674D6323-7F88-45AB-BD9A-FADB6B384F1A}" dt="2024-04-21T13:00:33.957" v="16425" actId="27636"/>
          <ac:spMkLst>
            <pc:docMk/>
            <pc:sldMk cId="2707078211" sldId="352"/>
            <ac:spMk id="4" creationId="{FF943FC6-A2C5-1181-67C8-F99C6E984034}"/>
          </ac:spMkLst>
        </pc:spChg>
        <pc:spChg chg="add mod">
          <ac:chgData name="Balint Gyevnar" userId="68117ebd-ca41-48e9-a188-9edc115aa027" providerId="ADAL" clId="{674D6323-7F88-45AB-BD9A-FADB6B384F1A}" dt="2024-04-21T13:15:35.114" v="17900" actId="20577"/>
          <ac:spMkLst>
            <pc:docMk/>
            <pc:sldMk cId="2707078211" sldId="352"/>
            <ac:spMk id="5" creationId="{59CD3856-B0F4-572C-E667-5708A4A6B103}"/>
          </ac:spMkLst>
        </pc:spChg>
        <pc:spChg chg="add del mod">
          <ac:chgData name="Balint Gyevnar" userId="68117ebd-ca41-48e9-a188-9edc115aa027" providerId="ADAL" clId="{674D6323-7F88-45AB-BD9A-FADB6B384F1A}" dt="2024-04-21T13:03:03.731" v="16805"/>
          <ac:spMkLst>
            <pc:docMk/>
            <pc:sldMk cId="2707078211" sldId="352"/>
            <ac:spMk id="6" creationId="{15D35AD1-6E8E-459B-7F0F-9ABA0BCF16AD}"/>
          </ac:spMkLst>
        </pc:spChg>
      </pc:sldChg>
      <pc:sldChg chg="modSp add mod modTransition modShow">
        <pc:chgData name="Balint Gyevnar" userId="68117ebd-ca41-48e9-a188-9edc115aa027" providerId="ADAL" clId="{674D6323-7F88-45AB-BD9A-FADB6B384F1A}" dt="2024-04-23T18:10:10.028" v="29428" actId="729"/>
        <pc:sldMkLst>
          <pc:docMk/>
          <pc:sldMk cId="543348862" sldId="353"/>
        </pc:sldMkLst>
        <pc:spChg chg="mod">
          <ac:chgData name="Balint Gyevnar" userId="68117ebd-ca41-48e9-a188-9edc115aa027" providerId="ADAL" clId="{674D6323-7F88-45AB-BD9A-FADB6B384F1A}" dt="2024-04-21T14:08:47.556" v="20261" actId="1076"/>
          <ac:spMkLst>
            <pc:docMk/>
            <pc:sldMk cId="543348862" sldId="353"/>
            <ac:spMk id="5" creationId="{59CD3856-B0F4-572C-E667-5708A4A6B103}"/>
          </ac:spMkLst>
        </pc:spChg>
      </pc:sldChg>
      <pc:sldChg chg="add del">
        <pc:chgData name="Balint Gyevnar" userId="68117ebd-ca41-48e9-a188-9edc115aa027" providerId="ADAL" clId="{674D6323-7F88-45AB-BD9A-FADB6B384F1A}" dt="2024-04-21T13:07:11.042" v="17119" actId="47"/>
        <pc:sldMkLst>
          <pc:docMk/>
          <pc:sldMk cId="2800219729" sldId="353"/>
        </pc:sldMkLst>
      </pc:sldChg>
      <pc:sldChg chg="addSp delSp modSp new mod modTransition">
        <pc:chgData name="Balint Gyevnar" userId="68117ebd-ca41-48e9-a188-9edc115aa027" providerId="ADAL" clId="{674D6323-7F88-45AB-BD9A-FADB6B384F1A}" dt="2024-04-22T17:54:20.388" v="29314"/>
        <pc:sldMkLst>
          <pc:docMk/>
          <pc:sldMk cId="1998034125" sldId="354"/>
        </pc:sldMkLst>
        <pc:spChg chg="mod">
          <ac:chgData name="Balint Gyevnar" userId="68117ebd-ca41-48e9-a188-9edc115aa027" providerId="ADAL" clId="{674D6323-7F88-45AB-BD9A-FADB6B384F1A}" dt="2024-04-21T13:21:18.005" v="17984" actId="20577"/>
          <ac:spMkLst>
            <pc:docMk/>
            <pc:sldMk cId="1998034125" sldId="354"/>
            <ac:spMk id="2" creationId="{2903A94B-06C4-E3DB-BA1D-7719130C117E}"/>
          </ac:spMkLst>
        </pc:spChg>
        <pc:spChg chg="del">
          <ac:chgData name="Balint Gyevnar" userId="68117ebd-ca41-48e9-a188-9edc115aa027" providerId="ADAL" clId="{674D6323-7F88-45AB-BD9A-FADB6B384F1A}" dt="2024-04-21T13:20:41.277" v="17980" actId="478"/>
          <ac:spMkLst>
            <pc:docMk/>
            <pc:sldMk cId="1998034125" sldId="354"/>
            <ac:spMk id="3" creationId="{1538B756-89B8-7F25-A31F-44BDD11064B4}"/>
          </ac:spMkLst>
        </pc:spChg>
        <pc:spChg chg="mod">
          <ac:chgData name="Balint Gyevnar" userId="68117ebd-ca41-48e9-a188-9edc115aa027" providerId="ADAL" clId="{674D6323-7F88-45AB-BD9A-FADB6B384F1A}" dt="2024-04-21T13:21:22.055" v="17986" actId="27636"/>
          <ac:spMkLst>
            <pc:docMk/>
            <pc:sldMk cId="1998034125" sldId="354"/>
            <ac:spMk id="4" creationId="{E613075F-8685-5126-78D9-32CFAC7C170B}"/>
          </ac:spMkLst>
        </pc:spChg>
        <pc:spChg chg="add mod">
          <ac:chgData name="Balint Gyevnar" userId="68117ebd-ca41-48e9-a188-9edc115aa027" providerId="ADAL" clId="{674D6323-7F88-45AB-BD9A-FADB6B384F1A}" dt="2024-04-21T14:11:49.696" v="20287" actId="20577"/>
          <ac:spMkLst>
            <pc:docMk/>
            <pc:sldMk cId="1998034125" sldId="354"/>
            <ac:spMk id="5" creationId="{9D2B25EC-8B2D-962F-B4B3-62EAC90C5684}"/>
          </ac:spMkLst>
        </pc:spChg>
        <pc:spChg chg="add mod">
          <ac:chgData name="Balint Gyevnar" userId="68117ebd-ca41-48e9-a188-9edc115aa027" providerId="ADAL" clId="{674D6323-7F88-45AB-BD9A-FADB6B384F1A}" dt="2024-04-21T13:39:47.832" v="18674" actId="1076"/>
          <ac:spMkLst>
            <pc:docMk/>
            <pc:sldMk cId="1998034125" sldId="354"/>
            <ac:spMk id="7" creationId="{65EF3C97-38FF-D05E-5BA4-3141FBA8E0FC}"/>
          </ac:spMkLst>
        </pc:spChg>
        <pc:picChg chg="add mod">
          <ac:chgData name="Balint Gyevnar" userId="68117ebd-ca41-48e9-a188-9edc115aa027" providerId="ADAL" clId="{674D6323-7F88-45AB-BD9A-FADB6B384F1A}" dt="2024-04-21T14:15:30.306" v="20292" actId="1076"/>
          <ac:picMkLst>
            <pc:docMk/>
            <pc:sldMk cId="1998034125" sldId="354"/>
            <ac:picMk id="9" creationId="{13B42009-5920-DBDC-9261-F6F22392A589}"/>
          </ac:picMkLst>
        </pc:picChg>
      </pc:sldChg>
      <pc:sldChg chg="add del">
        <pc:chgData name="Balint Gyevnar" userId="68117ebd-ca41-48e9-a188-9edc115aa027" providerId="ADAL" clId="{674D6323-7F88-45AB-BD9A-FADB6B384F1A}" dt="2024-04-21T13:20:28.552" v="17942" actId="47"/>
        <pc:sldMkLst>
          <pc:docMk/>
          <pc:sldMk cId="2351585094" sldId="354"/>
        </pc:sldMkLst>
      </pc:sldChg>
      <pc:sldChg chg="addSp delSp modSp new mod modTransition modAnim">
        <pc:chgData name="Balint Gyevnar" userId="68117ebd-ca41-48e9-a188-9edc115aa027" providerId="ADAL" clId="{674D6323-7F88-45AB-BD9A-FADB6B384F1A}" dt="2024-04-23T18:17:42.999" v="29469" actId="179"/>
        <pc:sldMkLst>
          <pc:docMk/>
          <pc:sldMk cId="3376561268" sldId="355"/>
        </pc:sldMkLst>
        <pc:spChg chg="mod">
          <ac:chgData name="Balint Gyevnar" userId="68117ebd-ca41-48e9-a188-9edc115aa027" providerId="ADAL" clId="{674D6323-7F88-45AB-BD9A-FADB6B384F1A}" dt="2024-04-23T18:10:52.752" v="29439" actId="20577"/>
          <ac:spMkLst>
            <pc:docMk/>
            <pc:sldMk cId="3376561268" sldId="355"/>
            <ac:spMk id="2" creationId="{C8095872-6E16-68CD-CE02-AF6633F4B891}"/>
          </ac:spMkLst>
        </pc:spChg>
        <pc:spChg chg="del">
          <ac:chgData name="Balint Gyevnar" userId="68117ebd-ca41-48e9-a188-9edc115aa027" providerId="ADAL" clId="{674D6323-7F88-45AB-BD9A-FADB6B384F1A}" dt="2024-04-21T13:48:44.726" v="18711" actId="478"/>
          <ac:spMkLst>
            <pc:docMk/>
            <pc:sldMk cId="3376561268" sldId="355"/>
            <ac:spMk id="3" creationId="{485151C1-957F-07B5-780C-E2A416BC89EE}"/>
          </ac:spMkLst>
        </pc:spChg>
        <pc:spChg chg="mod">
          <ac:chgData name="Balint Gyevnar" userId="68117ebd-ca41-48e9-a188-9edc115aa027" providerId="ADAL" clId="{674D6323-7F88-45AB-BD9A-FADB6B384F1A}" dt="2024-04-21T13:48:46.590" v="18713" actId="27636"/>
          <ac:spMkLst>
            <pc:docMk/>
            <pc:sldMk cId="3376561268" sldId="355"/>
            <ac:spMk id="4" creationId="{D42536BF-07E1-F444-708D-7B0578D92508}"/>
          </ac:spMkLst>
        </pc:spChg>
        <pc:spChg chg="add mod">
          <ac:chgData name="Balint Gyevnar" userId="68117ebd-ca41-48e9-a188-9edc115aa027" providerId="ADAL" clId="{674D6323-7F88-45AB-BD9A-FADB6B384F1A}" dt="2024-04-23T18:17:42.999" v="29469" actId="179"/>
          <ac:spMkLst>
            <pc:docMk/>
            <pc:sldMk cId="3376561268" sldId="355"/>
            <ac:spMk id="5" creationId="{1B508059-8051-F7D6-BDD6-E388122A886C}"/>
          </ac:spMkLst>
        </pc:spChg>
      </pc:sldChg>
      <pc:sldChg chg="new del">
        <pc:chgData name="Balint Gyevnar" userId="68117ebd-ca41-48e9-a188-9edc115aa027" providerId="ADAL" clId="{674D6323-7F88-45AB-BD9A-FADB6B384F1A}" dt="2024-04-21T13:56:13.666" v="19397" actId="47"/>
        <pc:sldMkLst>
          <pc:docMk/>
          <pc:sldMk cId="1273106600" sldId="356"/>
        </pc:sldMkLst>
      </pc:sldChg>
      <pc:sldChg chg="addSp delSp modSp new mod modTransition modAnim">
        <pc:chgData name="Balint Gyevnar" userId="68117ebd-ca41-48e9-a188-9edc115aa027" providerId="ADAL" clId="{674D6323-7F88-45AB-BD9A-FADB6B384F1A}" dt="2024-04-23T18:17:30.366" v="29466" actId="179"/>
        <pc:sldMkLst>
          <pc:docMk/>
          <pc:sldMk cId="3820588679" sldId="356"/>
        </pc:sldMkLst>
        <pc:spChg chg="mod">
          <ac:chgData name="Balint Gyevnar" userId="68117ebd-ca41-48e9-a188-9edc115aa027" providerId="ADAL" clId="{674D6323-7F88-45AB-BD9A-FADB6B384F1A}" dt="2024-04-21T13:56:24.676" v="19400" actId="27636"/>
          <ac:spMkLst>
            <pc:docMk/>
            <pc:sldMk cId="3820588679" sldId="356"/>
            <ac:spMk id="2" creationId="{58FD6C76-2049-3519-580A-34655A593681}"/>
          </ac:spMkLst>
        </pc:spChg>
        <pc:spChg chg="del">
          <ac:chgData name="Balint Gyevnar" userId="68117ebd-ca41-48e9-a188-9edc115aa027" providerId="ADAL" clId="{674D6323-7F88-45AB-BD9A-FADB6B384F1A}" dt="2024-04-21T13:56:27.396" v="19401" actId="478"/>
          <ac:spMkLst>
            <pc:docMk/>
            <pc:sldMk cId="3820588679" sldId="356"/>
            <ac:spMk id="3" creationId="{DB3BA018-4C31-F6D3-2056-A94FA65261ED}"/>
          </ac:spMkLst>
        </pc:spChg>
        <pc:spChg chg="mod">
          <ac:chgData name="Balint Gyevnar" userId="68117ebd-ca41-48e9-a188-9edc115aa027" providerId="ADAL" clId="{674D6323-7F88-45AB-BD9A-FADB6B384F1A}" dt="2024-04-21T13:56:29.506" v="19403" actId="27636"/>
          <ac:spMkLst>
            <pc:docMk/>
            <pc:sldMk cId="3820588679" sldId="356"/>
            <ac:spMk id="4" creationId="{BE4E8C6C-D1AF-EDA8-CB3D-590D30BBA5A3}"/>
          </ac:spMkLst>
        </pc:spChg>
        <pc:spChg chg="add del mod">
          <ac:chgData name="Balint Gyevnar" userId="68117ebd-ca41-48e9-a188-9edc115aa027" providerId="ADAL" clId="{674D6323-7F88-45AB-BD9A-FADB6B384F1A}" dt="2024-04-21T13:56:43.906" v="19427" actId="478"/>
          <ac:spMkLst>
            <pc:docMk/>
            <pc:sldMk cId="3820588679" sldId="356"/>
            <ac:spMk id="5" creationId="{F28D895C-AE0B-DDBB-E65E-134088AD89A7}"/>
          </ac:spMkLst>
        </pc:spChg>
        <pc:spChg chg="add mod">
          <ac:chgData name="Balint Gyevnar" userId="68117ebd-ca41-48e9-a188-9edc115aa027" providerId="ADAL" clId="{674D6323-7F88-45AB-BD9A-FADB6B384F1A}" dt="2024-04-23T18:17:30.366" v="29466" actId="179"/>
          <ac:spMkLst>
            <pc:docMk/>
            <pc:sldMk cId="3820588679" sldId="356"/>
            <ac:spMk id="7" creationId="{B7EE6D16-2CFF-6D52-2581-65936A74AB82}"/>
          </ac:spMkLst>
        </pc:spChg>
      </pc:sldChg>
      <pc:sldChg chg="add del">
        <pc:chgData name="Balint Gyevnar" userId="68117ebd-ca41-48e9-a188-9edc115aa027" providerId="ADAL" clId="{674D6323-7F88-45AB-BD9A-FADB6B384F1A}" dt="2024-04-21T14:22:54.836" v="20832" actId="2696"/>
        <pc:sldMkLst>
          <pc:docMk/>
          <pc:sldMk cId="2989983786" sldId="357"/>
        </pc:sldMkLst>
      </pc:sldChg>
      <pc:sldChg chg="modSp add mod ord">
        <pc:chgData name="Balint Gyevnar" userId="68117ebd-ca41-48e9-a188-9edc115aa027" providerId="ADAL" clId="{674D6323-7F88-45AB-BD9A-FADB6B384F1A}" dt="2024-04-21T16:54:46.441" v="22647" actId="403"/>
        <pc:sldMkLst>
          <pc:docMk/>
          <pc:sldMk cId="3770725312" sldId="357"/>
        </pc:sldMkLst>
        <pc:spChg chg="mod">
          <ac:chgData name="Balint Gyevnar" userId="68117ebd-ca41-48e9-a188-9edc115aa027" providerId="ADAL" clId="{674D6323-7F88-45AB-BD9A-FADB6B384F1A}" dt="2024-04-21T16:54:46.441" v="22647" actId="403"/>
          <ac:spMkLst>
            <pc:docMk/>
            <pc:sldMk cId="3770725312" sldId="357"/>
            <ac:spMk id="3" creationId="{76851FD2-16D8-87C9-BC73-91E40ED3D82C}"/>
          </ac:spMkLst>
        </pc:spChg>
      </pc:sldChg>
      <pc:sldChg chg="addSp delSp modSp new mod modTransition modAnim">
        <pc:chgData name="Balint Gyevnar" userId="68117ebd-ca41-48e9-a188-9edc115aa027" providerId="ADAL" clId="{674D6323-7F88-45AB-BD9A-FADB6B384F1A}" dt="2024-04-23T18:18:08.851" v="29496" actId="20577"/>
        <pc:sldMkLst>
          <pc:docMk/>
          <pc:sldMk cId="1103024237" sldId="358"/>
        </pc:sldMkLst>
        <pc:spChg chg="mod">
          <ac:chgData name="Balint Gyevnar" userId="68117ebd-ca41-48e9-a188-9edc115aa027" providerId="ADAL" clId="{674D6323-7F88-45AB-BD9A-FADB6B384F1A}" dt="2024-04-21T15:39:24.887" v="20872" actId="20577"/>
          <ac:spMkLst>
            <pc:docMk/>
            <pc:sldMk cId="1103024237" sldId="358"/>
            <ac:spMk id="2" creationId="{C4710F67-69F4-C13B-C24C-D281D2EA0C95}"/>
          </ac:spMkLst>
        </pc:spChg>
        <pc:spChg chg="del">
          <ac:chgData name="Balint Gyevnar" userId="68117ebd-ca41-48e9-a188-9edc115aa027" providerId="ADAL" clId="{674D6323-7F88-45AB-BD9A-FADB6B384F1A}" dt="2024-04-21T13:59:00.456" v="19582" actId="478"/>
          <ac:spMkLst>
            <pc:docMk/>
            <pc:sldMk cId="1103024237" sldId="358"/>
            <ac:spMk id="3" creationId="{345CC760-B3DA-DEC5-CB6F-20F18476B09C}"/>
          </ac:spMkLst>
        </pc:spChg>
        <pc:spChg chg="mod">
          <ac:chgData name="Balint Gyevnar" userId="68117ebd-ca41-48e9-a188-9edc115aa027" providerId="ADAL" clId="{674D6323-7F88-45AB-BD9A-FADB6B384F1A}" dt="2024-04-21T13:59:23.486" v="19595" actId="27636"/>
          <ac:spMkLst>
            <pc:docMk/>
            <pc:sldMk cId="1103024237" sldId="358"/>
            <ac:spMk id="4" creationId="{80CC8444-77AB-450C-A542-6DD74F5475C5}"/>
          </ac:spMkLst>
        </pc:spChg>
        <pc:spChg chg="add mod">
          <ac:chgData name="Balint Gyevnar" userId="68117ebd-ca41-48e9-a188-9edc115aa027" providerId="ADAL" clId="{674D6323-7F88-45AB-BD9A-FADB6B384F1A}" dt="2024-04-23T18:18:08.851" v="29496" actId="20577"/>
          <ac:spMkLst>
            <pc:docMk/>
            <pc:sldMk cId="1103024237" sldId="358"/>
            <ac:spMk id="5" creationId="{E0FAA8A1-64F0-9B12-9472-89365A38F0B1}"/>
          </ac:spMkLst>
        </pc:spChg>
      </pc:sldChg>
      <pc:sldChg chg="add del">
        <pc:chgData name="Balint Gyevnar" userId="68117ebd-ca41-48e9-a188-9edc115aa027" providerId="ADAL" clId="{674D6323-7F88-45AB-BD9A-FADB6B384F1A}" dt="2024-04-21T13:58:38.286" v="19579" actId="47"/>
        <pc:sldMkLst>
          <pc:docMk/>
          <pc:sldMk cId="1945280570" sldId="358"/>
        </pc:sldMkLst>
      </pc:sldChg>
      <pc:sldChg chg="addSp delSp modSp new mod modTransition modClrScheme chgLayout">
        <pc:chgData name="Balint Gyevnar" userId="68117ebd-ca41-48e9-a188-9edc115aa027" providerId="ADAL" clId="{674D6323-7F88-45AB-BD9A-FADB6B384F1A}" dt="2024-04-22T17:54:20.388" v="29314"/>
        <pc:sldMkLst>
          <pc:docMk/>
          <pc:sldMk cId="2038139300" sldId="359"/>
        </pc:sldMkLst>
        <pc:spChg chg="del mod ord">
          <ac:chgData name="Balint Gyevnar" userId="68117ebd-ca41-48e9-a188-9edc115aa027" providerId="ADAL" clId="{674D6323-7F88-45AB-BD9A-FADB6B384F1A}" dt="2024-04-21T14:20:33.476" v="20769" actId="700"/>
          <ac:spMkLst>
            <pc:docMk/>
            <pc:sldMk cId="2038139300" sldId="359"/>
            <ac:spMk id="2" creationId="{81406CA9-F135-4008-2BDA-8EA3279F619E}"/>
          </ac:spMkLst>
        </pc:spChg>
        <pc:spChg chg="del">
          <ac:chgData name="Balint Gyevnar" userId="68117ebd-ca41-48e9-a188-9edc115aa027" providerId="ADAL" clId="{674D6323-7F88-45AB-BD9A-FADB6B384F1A}" dt="2024-04-21T14:20:24.486" v="20763" actId="478"/>
          <ac:spMkLst>
            <pc:docMk/>
            <pc:sldMk cId="2038139300" sldId="359"/>
            <ac:spMk id="3" creationId="{8D8FD4E5-FF9A-D9EA-2568-0C6E71DA87C8}"/>
          </ac:spMkLst>
        </pc:spChg>
        <pc:spChg chg="mod ord">
          <ac:chgData name="Balint Gyevnar" userId="68117ebd-ca41-48e9-a188-9edc115aa027" providerId="ADAL" clId="{674D6323-7F88-45AB-BD9A-FADB6B384F1A}" dt="2024-04-21T14:20:33.476" v="20769" actId="700"/>
          <ac:spMkLst>
            <pc:docMk/>
            <pc:sldMk cId="2038139300" sldId="359"/>
            <ac:spMk id="4" creationId="{F39C0B03-4831-C956-F535-F7E00DFA9BB3}"/>
          </ac:spMkLst>
        </pc:spChg>
        <pc:spChg chg="add mod ord">
          <ac:chgData name="Balint Gyevnar" userId="68117ebd-ca41-48e9-a188-9edc115aa027" providerId="ADAL" clId="{674D6323-7F88-45AB-BD9A-FADB6B384F1A}" dt="2024-04-21T15:18:49.410" v="20844" actId="1076"/>
          <ac:spMkLst>
            <pc:docMk/>
            <pc:sldMk cId="2038139300" sldId="359"/>
            <ac:spMk id="5" creationId="{12ECEC23-E8CD-9329-0586-394D1DE4BC40}"/>
          </ac:spMkLst>
        </pc:spChg>
        <pc:spChg chg="add del mod ord">
          <ac:chgData name="Balint Gyevnar" userId="68117ebd-ca41-48e9-a188-9edc115aa027" providerId="ADAL" clId="{674D6323-7F88-45AB-BD9A-FADB6B384F1A}" dt="2024-04-21T14:21:23.596" v="20812" actId="478"/>
          <ac:spMkLst>
            <pc:docMk/>
            <pc:sldMk cId="2038139300" sldId="359"/>
            <ac:spMk id="6" creationId="{4F4F4A2F-D5D4-BB7C-F144-E5C334C26CCC}"/>
          </ac:spMkLst>
        </pc:spChg>
        <pc:cxnChg chg="add mod">
          <ac:chgData name="Balint Gyevnar" userId="68117ebd-ca41-48e9-a188-9edc115aa027" providerId="ADAL" clId="{674D6323-7F88-45AB-BD9A-FADB6B384F1A}" dt="2024-04-21T14:26:04.957" v="20838" actId="208"/>
          <ac:cxnSpMkLst>
            <pc:docMk/>
            <pc:sldMk cId="2038139300" sldId="359"/>
            <ac:cxnSpMk id="8" creationId="{A34C9C6E-03D1-5B07-E480-21C1448C6776}"/>
          </ac:cxnSpMkLst>
        </pc:cxnChg>
      </pc:sldChg>
      <pc:sldChg chg="modSp add mod modAnim">
        <pc:chgData name="Balint Gyevnar" userId="68117ebd-ca41-48e9-a188-9edc115aa027" providerId="ADAL" clId="{674D6323-7F88-45AB-BD9A-FADB6B384F1A}" dt="2024-04-21T18:30:21.569" v="25373" actId="20577"/>
        <pc:sldMkLst>
          <pc:docMk/>
          <pc:sldMk cId="1830312351" sldId="360"/>
        </pc:sldMkLst>
        <pc:spChg chg="mod">
          <ac:chgData name="Balint Gyevnar" userId="68117ebd-ca41-48e9-a188-9edc115aa027" providerId="ADAL" clId="{674D6323-7F88-45AB-BD9A-FADB6B384F1A}" dt="2024-04-21T18:30:21.569" v="25373" actId="20577"/>
          <ac:spMkLst>
            <pc:docMk/>
            <pc:sldMk cId="1830312351" sldId="360"/>
            <ac:spMk id="3" creationId="{76851FD2-16D8-87C9-BC73-91E40ED3D82C}"/>
          </ac:spMkLst>
        </pc:spChg>
      </pc:sldChg>
      <pc:sldChg chg="modSp add mod ord modTransition modAnim">
        <pc:chgData name="Balint Gyevnar" userId="68117ebd-ca41-48e9-a188-9edc115aa027" providerId="ADAL" clId="{674D6323-7F88-45AB-BD9A-FADB6B384F1A}" dt="2024-04-22T17:54:20.388" v="29314"/>
        <pc:sldMkLst>
          <pc:docMk/>
          <pc:sldMk cId="3333873837" sldId="361"/>
        </pc:sldMkLst>
        <pc:spChg chg="mod">
          <ac:chgData name="Balint Gyevnar" userId="68117ebd-ca41-48e9-a188-9edc115aa027" providerId="ADAL" clId="{674D6323-7F88-45AB-BD9A-FADB6B384F1A}" dt="2024-04-21T18:30:59.319" v="25376" actId="207"/>
          <ac:spMkLst>
            <pc:docMk/>
            <pc:sldMk cId="3333873837" sldId="361"/>
            <ac:spMk id="3" creationId="{76851FD2-16D8-87C9-BC73-91E40ED3D82C}"/>
          </ac:spMkLst>
        </pc:spChg>
      </pc:sldChg>
      <pc:sldChg chg="addSp delSp modSp add del mod">
        <pc:chgData name="Balint Gyevnar" userId="68117ebd-ca41-48e9-a188-9edc115aa027" providerId="ADAL" clId="{674D6323-7F88-45AB-BD9A-FADB6B384F1A}" dt="2024-04-21T16:14:26.278" v="21942" actId="47"/>
        <pc:sldMkLst>
          <pc:docMk/>
          <pc:sldMk cId="3445550097" sldId="361"/>
        </pc:sldMkLst>
        <pc:spChg chg="add del mod">
          <ac:chgData name="Balint Gyevnar" userId="68117ebd-ca41-48e9-a188-9edc115aa027" providerId="ADAL" clId="{674D6323-7F88-45AB-BD9A-FADB6B384F1A}" dt="2024-04-21T16:14:13.453" v="21941" actId="478"/>
          <ac:spMkLst>
            <pc:docMk/>
            <pc:sldMk cId="3445550097" sldId="361"/>
            <ac:spMk id="3" creationId="{11022BE7-A164-D4DB-CC01-85869BB3C427}"/>
          </ac:spMkLst>
        </pc:spChg>
      </pc:sldChg>
      <pc:sldChg chg="addSp delSp modSp new del mod ord">
        <pc:chgData name="Balint Gyevnar" userId="68117ebd-ca41-48e9-a188-9edc115aa027" providerId="ADAL" clId="{674D6323-7F88-45AB-BD9A-FADB6B384F1A}" dt="2024-04-21T18:15:55.299" v="24097" actId="47"/>
        <pc:sldMkLst>
          <pc:docMk/>
          <pc:sldMk cId="3989558070" sldId="362"/>
        </pc:sldMkLst>
        <pc:spChg chg="mod">
          <ac:chgData name="Balint Gyevnar" userId="68117ebd-ca41-48e9-a188-9edc115aa027" providerId="ADAL" clId="{674D6323-7F88-45AB-BD9A-FADB6B384F1A}" dt="2024-04-21T16:36:53.058" v="21992" actId="20577"/>
          <ac:spMkLst>
            <pc:docMk/>
            <pc:sldMk cId="3989558070" sldId="362"/>
            <ac:spMk id="2" creationId="{A2AEFE4E-803A-0CF3-8563-5F8B570D5F6D}"/>
          </ac:spMkLst>
        </pc:spChg>
        <pc:spChg chg="del">
          <ac:chgData name="Balint Gyevnar" userId="68117ebd-ca41-48e9-a188-9edc115aa027" providerId="ADAL" clId="{674D6323-7F88-45AB-BD9A-FADB6B384F1A}" dt="2024-04-21T16:37:31.798" v="21993" actId="478"/>
          <ac:spMkLst>
            <pc:docMk/>
            <pc:sldMk cId="3989558070" sldId="362"/>
            <ac:spMk id="3" creationId="{7C91E8D2-EFEB-9ED6-B804-522C325C7D28}"/>
          </ac:spMkLst>
        </pc:spChg>
        <pc:spChg chg="mod">
          <ac:chgData name="Balint Gyevnar" userId="68117ebd-ca41-48e9-a188-9edc115aa027" providerId="ADAL" clId="{674D6323-7F88-45AB-BD9A-FADB6B384F1A}" dt="2024-04-21T16:37:34.768" v="21995" actId="27636"/>
          <ac:spMkLst>
            <pc:docMk/>
            <pc:sldMk cId="3989558070" sldId="362"/>
            <ac:spMk id="4" creationId="{232657DB-977A-D5F5-D3F0-24578A954F9F}"/>
          </ac:spMkLst>
        </pc:spChg>
        <pc:spChg chg="add del mod">
          <ac:chgData name="Balint Gyevnar" userId="68117ebd-ca41-48e9-a188-9edc115aa027" providerId="ADAL" clId="{674D6323-7F88-45AB-BD9A-FADB6B384F1A}" dt="2024-04-21T16:37:45.708" v="21999"/>
          <ac:spMkLst>
            <pc:docMk/>
            <pc:sldMk cId="3989558070" sldId="362"/>
            <ac:spMk id="5" creationId="{62EE3703-6B82-871E-F683-0B45984D3007}"/>
          </ac:spMkLst>
        </pc:spChg>
        <pc:spChg chg="add mod">
          <ac:chgData name="Balint Gyevnar" userId="68117ebd-ca41-48e9-a188-9edc115aa027" providerId="ADAL" clId="{674D6323-7F88-45AB-BD9A-FADB6B384F1A}" dt="2024-04-21T17:06:58.779" v="22663" actId="1076"/>
          <ac:spMkLst>
            <pc:docMk/>
            <pc:sldMk cId="3989558070" sldId="362"/>
            <ac:spMk id="6" creationId="{9F717133-48E1-5206-9472-0FA5E083CD83}"/>
          </ac:spMkLst>
        </pc:spChg>
        <pc:spChg chg="add del mod">
          <ac:chgData name="Balint Gyevnar" userId="68117ebd-ca41-48e9-a188-9edc115aa027" providerId="ADAL" clId="{674D6323-7F88-45AB-BD9A-FADB6B384F1A}" dt="2024-04-21T18:15:37.419" v="24093" actId="21"/>
          <ac:spMkLst>
            <pc:docMk/>
            <pc:sldMk cId="3989558070" sldId="362"/>
            <ac:spMk id="8" creationId="{1A07BBCE-9199-7705-50BE-B4A589C2C4F5}"/>
          </ac:spMkLst>
        </pc:spChg>
        <pc:picChg chg="add mod">
          <ac:chgData name="Balint Gyevnar" userId="68117ebd-ca41-48e9-a188-9edc115aa027" providerId="ADAL" clId="{674D6323-7F88-45AB-BD9A-FADB6B384F1A}" dt="2024-04-21T17:05:44.399" v="22656" actId="1076"/>
          <ac:picMkLst>
            <pc:docMk/>
            <pc:sldMk cId="3989558070" sldId="362"/>
            <ac:picMk id="10" creationId="{97EFBD8E-16C9-7AF7-8426-CEFC6BDCBF97}"/>
          </ac:picMkLst>
        </pc:picChg>
        <pc:picChg chg="add mod">
          <ac:chgData name="Balint Gyevnar" userId="68117ebd-ca41-48e9-a188-9edc115aa027" providerId="ADAL" clId="{674D6323-7F88-45AB-BD9A-FADB6B384F1A}" dt="2024-04-21T17:05:59.589" v="22658" actId="1076"/>
          <ac:picMkLst>
            <pc:docMk/>
            <pc:sldMk cId="3989558070" sldId="362"/>
            <ac:picMk id="12" creationId="{AE965724-576C-8FA0-CA26-C44337C8F3DC}"/>
          </ac:picMkLst>
        </pc:picChg>
        <pc:picChg chg="add mod">
          <ac:chgData name="Balint Gyevnar" userId="68117ebd-ca41-48e9-a188-9edc115aa027" providerId="ADAL" clId="{674D6323-7F88-45AB-BD9A-FADB6B384F1A}" dt="2024-04-21T17:06:42.971" v="22659" actId="931"/>
          <ac:picMkLst>
            <pc:docMk/>
            <pc:sldMk cId="3989558070" sldId="362"/>
            <ac:picMk id="14" creationId="{046D0EE2-A2FA-2858-AD17-A81CA0CD0349}"/>
          </ac:picMkLst>
        </pc:picChg>
      </pc:sldChg>
      <pc:sldChg chg="modSp add mod ord modAnim">
        <pc:chgData name="Balint Gyevnar" userId="68117ebd-ca41-48e9-a188-9edc115aa027" providerId="ADAL" clId="{674D6323-7F88-45AB-BD9A-FADB6B384F1A}" dt="2024-04-21T19:23:17.391" v="27882" actId="20577"/>
        <pc:sldMkLst>
          <pc:docMk/>
          <pc:sldMk cId="2178079420" sldId="363"/>
        </pc:sldMkLst>
        <pc:spChg chg="mod">
          <ac:chgData name="Balint Gyevnar" userId="68117ebd-ca41-48e9-a188-9edc115aa027" providerId="ADAL" clId="{674D6323-7F88-45AB-BD9A-FADB6B384F1A}" dt="2024-04-21T19:23:17.391" v="27882" actId="20577"/>
          <ac:spMkLst>
            <pc:docMk/>
            <pc:sldMk cId="2178079420" sldId="363"/>
            <ac:spMk id="3" creationId="{76851FD2-16D8-87C9-BC73-91E40ED3D82C}"/>
          </ac:spMkLst>
        </pc:spChg>
      </pc:sldChg>
      <pc:sldChg chg="addSp delSp modSp add del mod">
        <pc:chgData name="Balint Gyevnar" userId="68117ebd-ca41-48e9-a188-9edc115aa027" providerId="ADAL" clId="{674D6323-7F88-45AB-BD9A-FADB6B384F1A}" dt="2024-04-21T18:16:56.719" v="24170" actId="47"/>
        <pc:sldMkLst>
          <pc:docMk/>
          <pc:sldMk cId="2868801630" sldId="364"/>
        </pc:sldMkLst>
        <pc:spChg chg="add mod">
          <ac:chgData name="Balint Gyevnar" userId="68117ebd-ca41-48e9-a188-9edc115aa027" providerId="ADAL" clId="{674D6323-7F88-45AB-BD9A-FADB6B384F1A}" dt="2024-04-21T17:14:00.419" v="22705" actId="164"/>
          <ac:spMkLst>
            <pc:docMk/>
            <pc:sldMk cId="2868801630" sldId="364"/>
            <ac:spMk id="3" creationId="{C0783BB4-8F27-03C0-64A7-2849D42E227E}"/>
          </ac:spMkLst>
        </pc:spChg>
        <pc:spChg chg="add mod">
          <ac:chgData name="Balint Gyevnar" userId="68117ebd-ca41-48e9-a188-9edc115aa027" providerId="ADAL" clId="{674D6323-7F88-45AB-BD9A-FADB6B384F1A}" dt="2024-04-21T17:17:09.109" v="22835" actId="1076"/>
          <ac:spMkLst>
            <pc:docMk/>
            <pc:sldMk cId="2868801630" sldId="364"/>
            <ac:spMk id="5" creationId="{18E46FDE-7358-7055-CB7D-8097B914D21E}"/>
          </ac:spMkLst>
        </pc:spChg>
        <pc:spChg chg="del">
          <ac:chgData name="Balint Gyevnar" userId="68117ebd-ca41-48e9-a188-9edc115aa027" providerId="ADAL" clId="{674D6323-7F88-45AB-BD9A-FADB6B384F1A}" dt="2024-04-21T17:07:03.069" v="22665" actId="478"/>
          <ac:spMkLst>
            <pc:docMk/>
            <pc:sldMk cId="2868801630" sldId="364"/>
            <ac:spMk id="6" creationId="{9F717133-48E1-5206-9472-0FA5E083CD83}"/>
          </ac:spMkLst>
        </pc:spChg>
        <pc:spChg chg="add mod">
          <ac:chgData name="Balint Gyevnar" userId="68117ebd-ca41-48e9-a188-9edc115aa027" providerId="ADAL" clId="{674D6323-7F88-45AB-BD9A-FADB6B384F1A}" dt="2024-04-21T17:07:39.884" v="22691" actId="1076"/>
          <ac:spMkLst>
            <pc:docMk/>
            <pc:sldMk cId="2868801630" sldId="364"/>
            <ac:spMk id="7" creationId="{408C0A3A-8F38-38E8-9AC8-4ED3A2BA1916}"/>
          </ac:spMkLst>
        </pc:spChg>
        <pc:grpChg chg="add mod">
          <ac:chgData name="Balint Gyevnar" userId="68117ebd-ca41-48e9-a188-9edc115aa027" providerId="ADAL" clId="{674D6323-7F88-45AB-BD9A-FADB6B384F1A}" dt="2024-04-21T17:14:00.419" v="22705" actId="164"/>
          <ac:grpSpMkLst>
            <pc:docMk/>
            <pc:sldMk cId="2868801630" sldId="364"/>
            <ac:grpSpMk id="9" creationId="{0A58A9E7-D4FF-A905-DA55-38FA1504B279}"/>
          </ac:grpSpMkLst>
        </pc:grpChg>
        <pc:grpChg chg="add mod">
          <ac:chgData name="Balint Gyevnar" userId="68117ebd-ca41-48e9-a188-9edc115aa027" providerId="ADAL" clId="{674D6323-7F88-45AB-BD9A-FADB6B384F1A}" dt="2024-04-21T17:16:56.779" v="22817" actId="164"/>
          <ac:grpSpMkLst>
            <pc:docMk/>
            <pc:sldMk cId="2868801630" sldId="364"/>
            <ac:grpSpMk id="11" creationId="{2E6F1A2B-C69D-C1FC-8AF2-8C094FE10D3C}"/>
          </ac:grpSpMkLst>
        </pc:grpChg>
        <pc:picChg chg="mod">
          <ac:chgData name="Balint Gyevnar" userId="68117ebd-ca41-48e9-a188-9edc115aa027" providerId="ADAL" clId="{674D6323-7F88-45AB-BD9A-FADB6B384F1A}" dt="2024-04-21T17:14:00.419" v="22705" actId="164"/>
          <ac:picMkLst>
            <pc:docMk/>
            <pc:sldMk cId="2868801630" sldId="364"/>
            <ac:picMk id="10" creationId="{97EFBD8E-16C9-7AF7-8426-CEFC6BDCBF97}"/>
          </ac:picMkLst>
        </pc:picChg>
        <pc:picChg chg="mod">
          <ac:chgData name="Balint Gyevnar" userId="68117ebd-ca41-48e9-a188-9edc115aa027" providerId="ADAL" clId="{674D6323-7F88-45AB-BD9A-FADB6B384F1A}" dt="2024-04-21T17:16:56.779" v="22817" actId="164"/>
          <ac:picMkLst>
            <pc:docMk/>
            <pc:sldMk cId="2868801630" sldId="364"/>
            <ac:picMk id="12" creationId="{AE965724-576C-8FA0-CA26-C44337C8F3DC}"/>
          </ac:picMkLst>
        </pc:picChg>
        <pc:picChg chg="mod">
          <ac:chgData name="Balint Gyevnar" userId="68117ebd-ca41-48e9-a188-9edc115aa027" providerId="ADAL" clId="{674D6323-7F88-45AB-BD9A-FADB6B384F1A}" dt="2024-04-21T17:07:32.829" v="22686" actId="1076"/>
          <ac:picMkLst>
            <pc:docMk/>
            <pc:sldMk cId="2868801630" sldId="364"/>
            <ac:picMk id="14" creationId="{046D0EE2-A2FA-2858-AD17-A81CA0CD0349}"/>
          </ac:picMkLst>
        </pc:picChg>
      </pc:sldChg>
      <pc:sldChg chg="addSp delSp modSp new mod modAnim">
        <pc:chgData name="Balint Gyevnar" userId="68117ebd-ca41-48e9-a188-9edc115aa027" providerId="ADAL" clId="{674D6323-7F88-45AB-BD9A-FADB6B384F1A}" dt="2024-04-21T18:11:53.452" v="23882" actId="207"/>
        <pc:sldMkLst>
          <pc:docMk/>
          <pc:sldMk cId="2222194617" sldId="365"/>
        </pc:sldMkLst>
        <pc:spChg chg="mod">
          <ac:chgData name="Balint Gyevnar" userId="68117ebd-ca41-48e9-a188-9edc115aa027" providerId="ADAL" clId="{674D6323-7F88-45AB-BD9A-FADB6B384F1A}" dt="2024-04-21T17:15:31.849" v="22796" actId="20577"/>
          <ac:spMkLst>
            <pc:docMk/>
            <pc:sldMk cId="2222194617" sldId="365"/>
            <ac:spMk id="2" creationId="{8F1C0349-9FB1-4AEA-73B0-A4F0EC253529}"/>
          </ac:spMkLst>
        </pc:spChg>
        <pc:spChg chg="del">
          <ac:chgData name="Balint Gyevnar" userId="68117ebd-ca41-48e9-a188-9edc115aa027" providerId="ADAL" clId="{674D6323-7F88-45AB-BD9A-FADB6B384F1A}" dt="2024-04-21T17:13:18.739" v="22695" actId="478"/>
          <ac:spMkLst>
            <pc:docMk/>
            <pc:sldMk cId="2222194617" sldId="365"/>
            <ac:spMk id="3" creationId="{7C356F3F-B07F-B4CF-7980-70A1501656C1}"/>
          </ac:spMkLst>
        </pc:spChg>
        <pc:spChg chg="mod">
          <ac:chgData name="Balint Gyevnar" userId="68117ebd-ca41-48e9-a188-9edc115aa027" providerId="ADAL" clId="{674D6323-7F88-45AB-BD9A-FADB6B384F1A}" dt="2024-04-21T17:13:24.039" v="22697" actId="27636"/>
          <ac:spMkLst>
            <pc:docMk/>
            <pc:sldMk cId="2222194617" sldId="365"/>
            <ac:spMk id="4" creationId="{5569A50B-45B7-6D92-9BE8-D5B02EE0751B}"/>
          </ac:spMkLst>
        </pc:spChg>
        <pc:spChg chg="add mod">
          <ac:chgData name="Balint Gyevnar" userId="68117ebd-ca41-48e9-a188-9edc115aa027" providerId="ADAL" clId="{674D6323-7F88-45AB-BD9A-FADB6B384F1A}" dt="2024-04-21T17:13:47.269" v="22703" actId="164"/>
          <ac:spMkLst>
            <pc:docMk/>
            <pc:sldMk cId="2222194617" sldId="365"/>
            <ac:spMk id="6" creationId="{EC4250C1-9E04-CF83-4BEB-BCE798D56735}"/>
          </ac:spMkLst>
        </pc:spChg>
        <pc:spChg chg="mod">
          <ac:chgData name="Balint Gyevnar" userId="68117ebd-ca41-48e9-a188-9edc115aa027" providerId="ADAL" clId="{674D6323-7F88-45AB-BD9A-FADB6B384F1A}" dt="2024-04-21T18:05:22.411" v="23827" actId="1076"/>
          <ac:spMkLst>
            <pc:docMk/>
            <pc:sldMk cId="2222194617" sldId="365"/>
            <ac:spMk id="10" creationId="{F6F183D7-A9D9-9293-169A-0457A54FDE02}"/>
          </ac:spMkLst>
        </pc:spChg>
        <pc:spChg chg="add mod">
          <ac:chgData name="Balint Gyevnar" userId="68117ebd-ca41-48e9-a188-9edc115aa027" providerId="ADAL" clId="{674D6323-7F88-45AB-BD9A-FADB6B384F1A}" dt="2024-04-21T17:38:38.100" v="23337" actId="1076"/>
          <ac:spMkLst>
            <pc:docMk/>
            <pc:sldMk cId="2222194617" sldId="365"/>
            <ac:spMk id="11" creationId="{398CF475-298B-010B-B6DC-22AF533E2353}"/>
          </ac:spMkLst>
        </pc:spChg>
        <pc:spChg chg="add mod">
          <ac:chgData name="Balint Gyevnar" userId="68117ebd-ca41-48e9-a188-9edc115aa027" providerId="ADAL" clId="{674D6323-7F88-45AB-BD9A-FADB6B384F1A}" dt="2024-04-21T17:15:08.789" v="22750" actId="1076"/>
          <ac:spMkLst>
            <pc:docMk/>
            <pc:sldMk cId="2222194617" sldId="365"/>
            <ac:spMk id="15" creationId="{4D09934C-6668-630C-0B57-CDD91021368E}"/>
          </ac:spMkLst>
        </pc:spChg>
        <pc:spChg chg="add del mod">
          <ac:chgData name="Balint Gyevnar" userId="68117ebd-ca41-48e9-a188-9edc115aa027" providerId="ADAL" clId="{674D6323-7F88-45AB-BD9A-FADB6B384F1A}" dt="2024-04-21T17:29:39.730" v="23038" actId="478"/>
          <ac:spMkLst>
            <pc:docMk/>
            <pc:sldMk cId="2222194617" sldId="365"/>
            <ac:spMk id="16" creationId="{08087975-1BAE-D3F8-CC08-8F3F3DBD02CB}"/>
          </ac:spMkLst>
        </pc:spChg>
        <pc:spChg chg="add del mod">
          <ac:chgData name="Balint Gyevnar" userId="68117ebd-ca41-48e9-a188-9edc115aa027" providerId="ADAL" clId="{674D6323-7F88-45AB-BD9A-FADB6B384F1A}" dt="2024-04-21T17:29:40.283" v="23039" actId="478"/>
          <ac:spMkLst>
            <pc:docMk/>
            <pc:sldMk cId="2222194617" sldId="365"/>
            <ac:spMk id="17" creationId="{11A35463-FE81-5A55-9371-20B45EF0FDC3}"/>
          </ac:spMkLst>
        </pc:spChg>
        <pc:spChg chg="add mod">
          <ac:chgData name="Balint Gyevnar" userId="68117ebd-ca41-48e9-a188-9edc115aa027" providerId="ADAL" clId="{674D6323-7F88-45AB-BD9A-FADB6B384F1A}" dt="2024-04-21T17:37:35" v="23315" actId="1582"/>
          <ac:spMkLst>
            <pc:docMk/>
            <pc:sldMk cId="2222194617" sldId="365"/>
            <ac:spMk id="18" creationId="{3DE55592-E816-9186-DD23-5AD5288972EC}"/>
          </ac:spMkLst>
        </pc:spChg>
        <pc:spChg chg="add mod">
          <ac:chgData name="Balint Gyevnar" userId="68117ebd-ca41-48e9-a188-9edc115aa027" providerId="ADAL" clId="{674D6323-7F88-45AB-BD9A-FADB6B384F1A}" dt="2024-04-21T17:37:39.210" v="23316" actId="1582"/>
          <ac:spMkLst>
            <pc:docMk/>
            <pc:sldMk cId="2222194617" sldId="365"/>
            <ac:spMk id="19" creationId="{5EBC5780-ED23-C670-3CF0-A482D70CDE03}"/>
          </ac:spMkLst>
        </pc:spChg>
        <pc:spChg chg="add mod">
          <ac:chgData name="Balint Gyevnar" userId="68117ebd-ca41-48e9-a188-9edc115aa027" providerId="ADAL" clId="{674D6323-7F88-45AB-BD9A-FADB6B384F1A}" dt="2024-04-21T18:11:45.286" v="23881" actId="207"/>
          <ac:spMkLst>
            <pc:docMk/>
            <pc:sldMk cId="2222194617" sldId="365"/>
            <ac:spMk id="20" creationId="{4050CD83-72DC-3864-60CF-4E3EAFBF5C39}"/>
          </ac:spMkLst>
        </pc:spChg>
        <pc:spChg chg="add mod">
          <ac:chgData name="Balint Gyevnar" userId="68117ebd-ca41-48e9-a188-9edc115aa027" providerId="ADAL" clId="{674D6323-7F88-45AB-BD9A-FADB6B384F1A}" dt="2024-04-21T18:11:53.452" v="23882" actId="207"/>
          <ac:spMkLst>
            <pc:docMk/>
            <pc:sldMk cId="2222194617" sldId="365"/>
            <ac:spMk id="21" creationId="{3E8AC1ED-DAC8-DFCA-0EE5-0A79C4D4BBE0}"/>
          </ac:spMkLst>
        </pc:spChg>
        <pc:spChg chg="add mod">
          <ac:chgData name="Balint Gyevnar" userId="68117ebd-ca41-48e9-a188-9edc115aa027" providerId="ADAL" clId="{674D6323-7F88-45AB-BD9A-FADB6B384F1A}" dt="2024-04-21T17:35:35.930" v="23272" actId="207"/>
          <ac:spMkLst>
            <pc:docMk/>
            <pc:sldMk cId="2222194617" sldId="365"/>
            <ac:spMk id="22" creationId="{FC98B0D9-3F42-6B73-F40C-6FAA2F47664C}"/>
          </ac:spMkLst>
        </pc:spChg>
        <pc:grpChg chg="add mod">
          <ac:chgData name="Balint Gyevnar" userId="68117ebd-ca41-48e9-a188-9edc115aa027" providerId="ADAL" clId="{674D6323-7F88-45AB-BD9A-FADB6B384F1A}" dt="2024-04-21T17:14:47.839" v="22730" actId="1076"/>
          <ac:grpSpMkLst>
            <pc:docMk/>
            <pc:sldMk cId="2222194617" sldId="365"/>
            <ac:grpSpMk id="7" creationId="{020364AB-7794-9DD3-AAFC-7F186CA7D828}"/>
          </ac:grpSpMkLst>
        </pc:grpChg>
        <pc:grpChg chg="add mod">
          <ac:chgData name="Balint Gyevnar" userId="68117ebd-ca41-48e9-a188-9edc115aa027" providerId="ADAL" clId="{674D6323-7F88-45AB-BD9A-FADB6B384F1A}" dt="2024-04-21T17:14:47.839" v="22730" actId="1076"/>
          <ac:grpSpMkLst>
            <pc:docMk/>
            <pc:sldMk cId="2222194617" sldId="365"/>
            <ac:grpSpMk id="8" creationId="{042176FC-BC15-7D7C-E483-AC73506E34E2}"/>
          </ac:grpSpMkLst>
        </pc:grpChg>
        <pc:picChg chg="add mod">
          <ac:chgData name="Balint Gyevnar" userId="68117ebd-ca41-48e9-a188-9edc115aa027" providerId="ADAL" clId="{674D6323-7F88-45AB-BD9A-FADB6B384F1A}" dt="2024-04-21T17:13:47.269" v="22703" actId="164"/>
          <ac:picMkLst>
            <pc:docMk/>
            <pc:sldMk cId="2222194617" sldId="365"/>
            <ac:picMk id="5" creationId="{25636675-1AA8-A70F-0992-7729626638E7}"/>
          </ac:picMkLst>
        </pc:picChg>
        <pc:picChg chg="mod">
          <ac:chgData name="Balint Gyevnar" userId="68117ebd-ca41-48e9-a188-9edc115aa027" providerId="ADAL" clId="{674D6323-7F88-45AB-BD9A-FADB6B384F1A}" dt="2024-04-21T17:14:02.819" v="22706"/>
          <ac:picMkLst>
            <pc:docMk/>
            <pc:sldMk cId="2222194617" sldId="365"/>
            <ac:picMk id="9" creationId="{76515D26-B72B-6639-F2C2-69FDC0F5F9EA}"/>
          </ac:picMkLst>
        </pc:picChg>
        <pc:cxnChg chg="add mod">
          <ac:chgData name="Balint Gyevnar" userId="68117ebd-ca41-48e9-a188-9edc115aa027" providerId="ADAL" clId="{674D6323-7F88-45AB-BD9A-FADB6B384F1A}" dt="2024-04-21T17:14:47.839" v="22730" actId="1076"/>
          <ac:cxnSpMkLst>
            <pc:docMk/>
            <pc:sldMk cId="2222194617" sldId="365"/>
            <ac:cxnSpMk id="13" creationId="{0BDC0A58-EC6B-B3A9-EDE2-F09F8289A185}"/>
          </ac:cxnSpMkLst>
        </pc:cxnChg>
      </pc:sldChg>
      <pc:sldChg chg="addSp delSp modSp add mod modAnim">
        <pc:chgData name="Balint Gyevnar" userId="68117ebd-ca41-48e9-a188-9edc115aa027" providerId="ADAL" clId="{674D6323-7F88-45AB-BD9A-FADB6B384F1A}" dt="2024-04-23T18:38:47.911" v="29519" actId="1076"/>
        <pc:sldMkLst>
          <pc:docMk/>
          <pc:sldMk cId="1622870361" sldId="366"/>
        </pc:sldMkLst>
        <pc:spChg chg="mod">
          <ac:chgData name="Balint Gyevnar" userId="68117ebd-ca41-48e9-a188-9edc115aa027" providerId="ADAL" clId="{674D6323-7F88-45AB-BD9A-FADB6B384F1A}" dt="2024-04-21T18:16:34.839" v="24128" actId="20577"/>
          <ac:spMkLst>
            <pc:docMk/>
            <pc:sldMk cId="1622870361" sldId="366"/>
            <ac:spMk id="2" creationId="{8F1C0349-9FB1-4AEA-73B0-A4F0EC253529}"/>
          </ac:spMkLst>
        </pc:spChg>
        <pc:spChg chg="mod">
          <ac:chgData name="Balint Gyevnar" userId="68117ebd-ca41-48e9-a188-9edc115aa027" providerId="ADAL" clId="{674D6323-7F88-45AB-BD9A-FADB6B384F1A}" dt="2024-04-21T18:05:08.301" v="23821" actId="1076"/>
          <ac:spMkLst>
            <pc:docMk/>
            <pc:sldMk cId="1622870361" sldId="366"/>
            <ac:spMk id="10" creationId="{F6F183D7-A9D9-9293-169A-0457A54FDE02}"/>
          </ac:spMkLst>
        </pc:spChg>
        <pc:spChg chg="mod">
          <ac:chgData name="Balint Gyevnar" userId="68117ebd-ca41-48e9-a188-9edc115aa027" providerId="ADAL" clId="{674D6323-7F88-45AB-BD9A-FADB6B384F1A}" dt="2024-04-21T17:38:30.520" v="23336" actId="1076"/>
          <ac:spMkLst>
            <pc:docMk/>
            <pc:sldMk cId="1622870361" sldId="366"/>
            <ac:spMk id="11" creationId="{398CF475-298B-010B-B6DC-22AF533E2353}"/>
          </ac:spMkLst>
        </pc:spChg>
        <pc:spChg chg="mod">
          <ac:chgData name="Balint Gyevnar" userId="68117ebd-ca41-48e9-a188-9edc115aa027" providerId="ADAL" clId="{674D6323-7F88-45AB-BD9A-FADB6B384F1A}" dt="2024-04-21T17:20:34.699" v="22948" actId="1076"/>
          <ac:spMkLst>
            <pc:docMk/>
            <pc:sldMk cId="1622870361" sldId="366"/>
            <ac:spMk id="14" creationId="{36B5EF1B-1CD0-1785-4FE4-B22B9A2AB35C}"/>
          </ac:spMkLst>
        </pc:spChg>
        <pc:spChg chg="mod">
          <ac:chgData name="Balint Gyevnar" userId="68117ebd-ca41-48e9-a188-9edc115aa027" providerId="ADAL" clId="{674D6323-7F88-45AB-BD9A-FADB6B384F1A}" dt="2024-04-21T17:41:28.400" v="23463" actId="1076"/>
          <ac:spMkLst>
            <pc:docMk/>
            <pc:sldMk cId="1622870361" sldId="366"/>
            <ac:spMk id="15" creationId="{4D09934C-6668-630C-0B57-CDD91021368E}"/>
          </ac:spMkLst>
        </pc:spChg>
        <pc:spChg chg="mod">
          <ac:chgData name="Balint Gyevnar" userId="68117ebd-ca41-48e9-a188-9edc115aa027" providerId="ADAL" clId="{674D6323-7F88-45AB-BD9A-FADB6B384F1A}" dt="2024-04-21T17:20:20.560" v="22942" actId="404"/>
          <ac:spMkLst>
            <pc:docMk/>
            <pc:sldMk cId="1622870361" sldId="366"/>
            <ac:spMk id="18" creationId="{D6DA51A3-022C-D88C-EB73-E2359127EF75}"/>
          </ac:spMkLst>
        </pc:spChg>
        <pc:spChg chg="mod">
          <ac:chgData name="Balint Gyevnar" userId="68117ebd-ca41-48e9-a188-9edc115aa027" providerId="ADAL" clId="{674D6323-7F88-45AB-BD9A-FADB6B384F1A}" dt="2024-04-21T17:20:26.229" v="22945" actId="404"/>
          <ac:spMkLst>
            <pc:docMk/>
            <pc:sldMk cId="1622870361" sldId="366"/>
            <ac:spMk id="21" creationId="{F7D5A021-6899-18CD-9345-45C2A7F89A35}"/>
          </ac:spMkLst>
        </pc:spChg>
        <pc:spChg chg="add mod">
          <ac:chgData name="Balint Gyevnar" userId="68117ebd-ca41-48e9-a188-9edc115aa027" providerId="ADAL" clId="{674D6323-7F88-45AB-BD9A-FADB6B384F1A}" dt="2024-04-21T17:20:50.779" v="22953" actId="1076"/>
          <ac:spMkLst>
            <pc:docMk/>
            <pc:sldMk cId="1622870361" sldId="366"/>
            <ac:spMk id="22" creationId="{B98F6872-22EA-FCB7-42AD-57FB0AC5E8FA}"/>
          </ac:spMkLst>
        </pc:spChg>
        <pc:spChg chg="add mod">
          <ac:chgData name="Balint Gyevnar" userId="68117ebd-ca41-48e9-a188-9edc115aa027" providerId="ADAL" clId="{674D6323-7F88-45AB-BD9A-FADB6B384F1A}" dt="2024-04-21T17:22:43.009" v="22993" actId="1076"/>
          <ac:spMkLst>
            <pc:docMk/>
            <pc:sldMk cId="1622870361" sldId="366"/>
            <ac:spMk id="23" creationId="{C90BCFFE-A9AA-0520-0C97-163FB013A18E}"/>
          </ac:spMkLst>
        </pc:spChg>
        <pc:spChg chg="add mod">
          <ac:chgData name="Balint Gyevnar" userId="68117ebd-ca41-48e9-a188-9edc115aa027" providerId="ADAL" clId="{674D6323-7F88-45AB-BD9A-FADB6B384F1A}" dt="2024-04-21T17:53:47.560" v="23540" actId="1076"/>
          <ac:spMkLst>
            <pc:docMk/>
            <pc:sldMk cId="1622870361" sldId="366"/>
            <ac:spMk id="26" creationId="{B012278F-4C78-5D49-45C5-BA36ADB5F2F7}"/>
          </ac:spMkLst>
        </pc:spChg>
        <pc:spChg chg="mod">
          <ac:chgData name="Balint Gyevnar" userId="68117ebd-ca41-48e9-a188-9edc115aa027" providerId="ADAL" clId="{674D6323-7F88-45AB-BD9A-FADB6B384F1A}" dt="2024-04-23T18:38:33.007" v="29514" actId="20577"/>
          <ac:spMkLst>
            <pc:docMk/>
            <pc:sldMk cId="1622870361" sldId="366"/>
            <ac:spMk id="28" creationId="{A6F019FA-E1AC-7D11-3897-E7F0CBD765B5}"/>
          </ac:spMkLst>
        </pc:spChg>
        <pc:spChg chg="add del mod">
          <ac:chgData name="Balint Gyevnar" userId="68117ebd-ca41-48e9-a188-9edc115aa027" providerId="ADAL" clId="{674D6323-7F88-45AB-BD9A-FADB6B384F1A}" dt="2024-04-21T17:41:20.890" v="23448" actId="478"/>
          <ac:spMkLst>
            <pc:docMk/>
            <pc:sldMk cId="1622870361" sldId="366"/>
            <ac:spMk id="29" creationId="{69A3CF58-4887-19B1-A6EC-537E6B0E9613}"/>
          </ac:spMkLst>
        </pc:spChg>
        <pc:spChg chg="add del mod">
          <ac:chgData name="Balint Gyevnar" userId="68117ebd-ca41-48e9-a188-9edc115aa027" providerId="ADAL" clId="{674D6323-7F88-45AB-BD9A-FADB6B384F1A}" dt="2024-04-21T17:37:48.390" v="23318" actId="478"/>
          <ac:spMkLst>
            <pc:docMk/>
            <pc:sldMk cId="1622870361" sldId="366"/>
            <ac:spMk id="30" creationId="{49C92267-2BE9-0FBF-3742-D8021AF6D16F}"/>
          </ac:spMkLst>
        </pc:spChg>
        <pc:spChg chg="add mod">
          <ac:chgData name="Balint Gyevnar" userId="68117ebd-ca41-48e9-a188-9edc115aa027" providerId="ADAL" clId="{674D6323-7F88-45AB-BD9A-FADB6B384F1A}" dt="2024-04-21T17:37:54.510" v="23320" actId="1076"/>
          <ac:spMkLst>
            <pc:docMk/>
            <pc:sldMk cId="1622870361" sldId="366"/>
            <ac:spMk id="31" creationId="{8612A7EC-23B9-0C34-6EA5-A1B1175C1B5F}"/>
          </ac:spMkLst>
        </pc:spChg>
        <pc:spChg chg="add mod">
          <ac:chgData name="Balint Gyevnar" userId="68117ebd-ca41-48e9-a188-9edc115aa027" providerId="ADAL" clId="{674D6323-7F88-45AB-BD9A-FADB6B384F1A}" dt="2024-04-21T17:38:04.035" v="23323" actId="1076"/>
          <ac:spMkLst>
            <pc:docMk/>
            <pc:sldMk cId="1622870361" sldId="366"/>
            <ac:spMk id="32" creationId="{FE23D570-6393-A5F5-3B36-204DCE757F2C}"/>
          </ac:spMkLst>
        </pc:spChg>
        <pc:spChg chg="add mod">
          <ac:chgData name="Balint Gyevnar" userId="68117ebd-ca41-48e9-a188-9edc115aa027" providerId="ADAL" clId="{674D6323-7F88-45AB-BD9A-FADB6B384F1A}" dt="2024-04-21T17:56:38.120" v="23630" actId="20577"/>
          <ac:spMkLst>
            <pc:docMk/>
            <pc:sldMk cId="1622870361" sldId="366"/>
            <ac:spMk id="33" creationId="{3D5D21F7-AE0F-8BB9-A1E1-55CE856C5655}"/>
          </ac:spMkLst>
        </pc:spChg>
        <pc:spChg chg="add del mod">
          <ac:chgData name="Balint Gyevnar" userId="68117ebd-ca41-48e9-a188-9edc115aa027" providerId="ADAL" clId="{674D6323-7F88-45AB-BD9A-FADB6B384F1A}" dt="2024-04-21T18:20:06.750" v="24598" actId="21"/>
          <ac:spMkLst>
            <pc:docMk/>
            <pc:sldMk cId="1622870361" sldId="366"/>
            <ac:spMk id="34" creationId="{1A07BBCE-9199-7705-50BE-B4A589C2C4F5}"/>
          </ac:spMkLst>
        </pc:spChg>
        <pc:grpChg chg="add mod">
          <ac:chgData name="Balint Gyevnar" userId="68117ebd-ca41-48e9-a188-9edc115aa027" providerId="ADAL" clId="{674D6323-7F88-45AB-BD9A-FADB6B384F1A}" dt="2024-04-23T18:38:47.911" v="29519" actId="1076"/>
          <ac:grpSpMkLst>
            <pc:docMk/>
            <pc:sldMk cId="1622870361" sldId="366"/>
            <ac:grpSpMk id="3" creationId="{84D4D90C-F094-7C87-F20F-8125F0FB3A02}"/>
          </ac:grpSpMkLst>
        </pc:grpChg>
        <pc:grpChg chg="mod">
          <ac:chgData name="Balint Gyevnar" userId="68117ebd-ca41-48e9-a188-9edc115aa027" providerId="ADAL" clId="{674D6323-7F88-45AB-BD9A-FADB6B384F1A}" dt="2024-04-21T17:16:51.149" v="22816" actId="1076"/>
          <ac:grpSpMkLst>
            <pc:docMk/>
            <pc:sldMk cId="1622870361" sldId="366"/>
            <ac:grpSpMk id="7" creationId="{020364AB-7794-9DD3-AAFC-7F186CA7D828}"/>
          </ac:grpSpMkLst>
        </pc:grpChg>
        <pc:grpChg chg="mod">
          <ac:chgData name="Balint Gyevnar" userId="68117ebd-ca41-48e9-a188-9edc115aa027" providerId="ADAL" clId="{674D6323-7F88-45AB-BD9A-FADB6B384F1A}" dt="2024-04-21T17:16:51.149" v="22816" actId="1076"/>
          <ac:grpSpMkLst>
            <pc:docMk/>
            <pc:sldMk cId="1622870361" sldId="366"/>
            <ac:grpSpMk id="8" creationId="{042176FC-BC15-7D7C-E483-AC73506E34E2}"/>
          </ac:grpSpMkLst>
        </pc:grpChg>
        <pc:grpChg chg="add mod">
          <ac:chgData name="Balint Gyevnar" userId="68117ebd-ca41-48e9-a188-9edc115aa027" providerId="ADAL" clId="{674D6323-7F88-45AB-BD9A-FADB6B384F1A}" dt="2024-04-23T18:38:38.939" v="29515" actId="1076"/>
          <ac:grpSpMkLst>
            <pc:docMk/>
            <pc:sldMk cId="1622870361" sldId="366"/>
            <ac:grpSpMk id="16" creationId="{0EF56184-5CE0-164C-6DEE-0F966A4FBA1E}"/>
          </ac:grpSpMkLst>
        </pc:grpChg>
        <pc:grpChg chg="add mod">
          <ac:chgData name="Balint Gyevnar" userId="68117ebd-ca41-48e9-a188-9edc115aa027" providerId="ADAL" clId="{674D6323-7F88-45AB-BD9A-FADB6B384F1A}" dt="2024-04-23T18:38:46.923" v="29518" actId="1076"/>
          <ac:grpSpMkLst>
            <pc:docMk/>
            <pc:sldMk cId="1622870361" sldId="366"/>
            <ac:grpSpMk id="19" creationId="{F8607725-1794-5866-CD23-8B4E533A4607}"/>
          </ac:grpSpMkLst>
        </pc:grpChg>
        <pc:grpChg chg="add mod">
          <ac:chgData name="Balint Gyevnar" userId="68117ebd-ca41-48e9-a188-9edc115aa027" providerId="ADAL" clId="{674D6323-7F88-45AB-BD9A-FADB6B384F1A}" dt="2024-04-23T18:38:42.612" v="29516" actId="1076"/>
          <ac:grpSpMkLst>
            <pc:docMk/>
            <pc:sldMk cId="1622870361" sldId="366"/>
            <ac:grpSpMk id="25" creationId="{FE61FC7A-7F83-CB4F-A966-EBD19D7E0AAA}"/>
          </ac:grpSpMkLst>
        </pc:grpChg>
        <pc:picChg chg="mod">
          <ac:chgData name="Balint Gyevnar" userId="68117ebd-ca41-48e9-a188-9edc115aa027" providerId="ADAL" clId="{674D6323-7F88-45AB-BD9A-FADB6B384F1A}" dt="2024-04-21T17:17:15.019" v="22836"/>
          <ac:picMkLst>
            <pc:docMk/>
            <pc:sldMk cId="1622870361" sldId="366"/>
            <ac:picMk id="12" creationId="{86FEA6D4-D539-86B3-62E6-4902A5A2654C}"/>
          </ac:picMkLst>
        </pc:picChg>
        <pc:picChg chg="mod">
          <ac:chgData name="Balint Gyevnar" userId="68117ebd-ca41-48e9-a188-9edc115aa027" providerId="ADAL" clId="{674D6323-7F88-45AB-BD9A-FADB6B384F1A}" dt="2024-04-21T17:17:41.989" v="22847"/>
          <ac:picMkLst>
            <pc:docMk/>
            <pc:sldMk cId="1622870361" sldId="366"/>
            <ac:picMk id="17" creationId="{2BCE4190-F701-BEA9-37A9-FB73C4271BD7}"/>
          </ac:picMkLst>
        </pc:picChg>
        <pc:picChg chg="mod">
          <ac:chgData name="Balint Gyevnar" userId="68117ebd-ca41-48e9-a188-9edc115aa027" providerId="ADAL" clId="{674D6323-7F88-45AB-BD9A-FADB6B384F1A}" dt="2024-04-21T17:17:52.609" v="22868"/>
          <ac:picMkLst>
            <pc:docMk/>
            <pc:sldMk cId="1622870361" sldId="366"/>
            <ac:picMk id="20" creationId="{AC47AE55-86CD-D1A3-25FB-8B42C6AB428A}"/>
          </ac:picMkLst>
        </pc:picChg>
        <pc:picChg chg="mod">
          <ac:chgData name="Balint Gyevnar" userId="68117ebd-ca41-48e9-a188-9edc115aa027" providerId="ADAL" clId="{674D6323-7F88-45AB-BD9A-FADB6B384F1A}" dt="2024-04-23T18:38:28.999" v="29510"/>
          <ac:picMkLst>
            <pc:docMk/>
            <pc:sldMk cId="1622870361" sldId="366"/>
            <ac:picMk id="27" creationId="{CDF8AD11-DBDD-C510-2220-7DBB37C895A0}"/>
          </ac:picMkLst>
        </pc:picChg>
        <pc:cxnChg chg="mod">
          <ac:chgData name="Balint Gyevnar" userId="68117ebd-ca41-48e9-a188-9edc115aa027" providerId="ADAL" clId="{674D6323-7F88-45AB-BD9A-FADB6B384F1A}" dt="2024-04-21T17:41:42.430" v="23465"/>
          <ac:cxnSpMkLst>
            <pc:docMk/>
            <pc:sldMk cId="1622870361" sldId="366"/>
            <ac:cxnSpMk id="13" creationId="{0BDC0A58-EC6B-B3A9-EDE2-F09F8289A185}"/>
          </ac:cxnSpMkLst>
        </pc:cxnChg>
        <pc:cxnChg chg="add mod">
          <ac:chgData name="Balint Gyevnar" userId="68117ebd-ca41-48e9-a188-9edc115aa027" providerId="ADAL" clId="{674D6323-7F88-45AB-BD9A-FADB6B384F1A}" dt="2024-04-21T17:53:11.150" v="23524" actId="693"/>
          <ac:cxnSpMkLst>
            <pc:docMk/>
            <pc:sldMk cId="1622870361" sldId="366"/>
            <ac:cxnSpMk id="24" creationId="{AA469C9B-FB6C-6633-444D-6CF725B53885}"/>
          </ac:cxnSpMkLst>
        </pc:cxnChg>
        <pc:cxnChg chg="add del mod">
          <ac:chgData name="Balint Gyevnar" userId="68117ebd-ca41-48e9-a188-9edc115aa027" providerId="ADAL" clId="{674D6323-7F88-45AB-BD9A-FADB6B384F1A}" dt="2024-04-21T17:41:20.890" v="23448" actId="478"/>
          <ac:cxnSpMkLst>
            <pc:docMk/>
            <pc:sldMk cId="1622870361" sldId="366"/>
            <ac:cxnSpMk id="28" creationId="{8F54D298-A688-8042-1323-143B897AF66E}"/>
          </ac:cxnSpMkLst>
        </pc:cxnChg>
      </pc:sldChg>
      <pc:sldChg chg="addSp delSp modSp add mod delAnim modAnim">
        <pc:chgData name="Balint Gyevnar" userId="68117ebd-ca41-48e9-a188-9edc115aa027" providerId="ADAL" clId="{674D6323-7F88-45AB-BD9A-FADB6B384F1A}" dt="2024-04-23T18:38:58.448" v="29521"/>
        <pc:sldMkLst>
          <pc:docMk/>
          <pc:sldMk cId="1454415512" sldId="367"/>
        </pc:sldMkLst>
        <pc:spChg chg="mod">
          <ac:chgData name="Balint Gyevnar" userId="68117ebd-ca41-48e9-a188-9edc115aa027" providerId="ADAL" clId="{674D6323-7F88-45AB-BD9A-FADB6B384F1A}" dt="2024-04-21T18:16:47.209" v="24169" actId="20577"/>
          <ac:spMkLst>
            <pc:docMk/>
            <pc:sldMk cId="1454415512" sldId="367"/>
            <ac:spMk id="2" creationId="{8F1C0349-9FB1-4AEA-73B0-A4F0EC253529}"/>
          </ac:spMkLst>
        </pc:spChg>
        <pc:spChg chg="mod">
          <ac:chgData name="Balint Gyevnar" userId="68117ebd-ca41-48e9-a188-9edc115aa027" providerId="ADAL" clId="{674D6323-7F88-45AB-BD9A-FADB6B384F1A}" dt="2024-04-21T18:11:16.301" v="23878" actId="12788"/>
          <ac:spMkLst>
            <pc:docMk/>
            <pc:sldMk cId="1454415512" sldId="367"/>
            <ac:spMk id="11" creationId="{398CF475-298B-010B-B6DC-22AF533E2353}"/>
          </ac:spMkLst>
        </pc:spChg>
        <pc:spChg chg="add mod">
          <ac:chgData name="Balint Gyevnar" userId="68117ebd-ca41-48e9-a188-9edc115aa027" providerId="ADAL" clId="{674D6323-7F88-45AB-BD9A-FADB6B384F1A}" dt="2024-04-21T18:09:50.781" v="23862" actId="1076"/>
          <ac:spMkLst>
            <pc:docMk/>
            <pc:sldMk cId="1454415512" sldId="367"/>
            <ac:spMk id="28" creationId="{24595980-3E63-9729-7A14-44798601C95B}"/>
          </ac:spMkLst>
        </pc:spChg>
        <pc:spChg chg="add del mod">
          <ac:chgData name="Balint Gyevnar" userId="68117ebd-ca41-48e9-a188-9edc115aa027" providerId="ADAL" clId="{674D6323-7F88-45AB-BD9A-FADB6B384F1A}" dt="2024-04-21T18:15:01.349" v="24092"/>
          <ac:spMkLst>
            <pc:docMk/>
            <pc:sldMk cId="1454415512" sldId="367"/>
            <ac:spMk id="29" creationId="{FE9A7322-8AE9-B80E-0578-F39B2F71EAFE}"/>
          </ac:spMkLst>
        </pc:spChg>
        <pc:spChg chg="add mod ord">
          <ac:chgData name="Balint Gyevnar" userId="68117ebd-ca41-48e9-a188-9edc115aa027" providerId="ADAL" clId="{674D6323-7F88-45AB-BD9A-FADB6B384F1A}" dt="2024-04-21T18:25:30.342" v="25192" actId="20577"/>
          <ac:spMkLst>
            <pc:docMk/>
            <pc:sldMk cId="1454415512" sldId="367"/>
            <ac:spMk id="30" creationId="{6D57CA91-D966-6933-9773-EF67708390E3}"/>
          </ac:spMkLst>
        </pc:spChg>
        <pc:spChg chg="mod">
          <ac:chgData name="Balint Gyevnar" userId="68117ebd-ca41-48e9-a188-9edc115aa027" providerId="ADAL" clId="{674D6323-7F88-45AB-BD9A-FADB6B384F1A}" dt="2024-04-21T18:10:07.431" v="23863" actId="14100"/>
          <ac:spMkLst>
            <pc:docMk/>
            <pc:sldMk cId="1454415512" sldId="367"/>
            <ac:spMk id="31" creationId="{8612A7EC-23B9-0C34-6EA5-A1B1175C1B5F}"/>
          </ac:spMkLst>
        </pc:spChg>
        <pc:spChg chg="mod">
          <ac:chgData name="Balint Gyevnar" userId="68117ebd-ca41-48e9-a188-9edc115aa027" providerId="ADAL" clId="{674D6323-7F88-45AB-BD9A-FADB6B384F1A}" dt="2024-04-21T18:10:19.451" v="23865" actId="1076"/>
          <ac:spMkLst>
            <pc:docMk/>
            <pc:sldMk cId="1454415512" sldId="367"/>
            <ac:spMk id="32" creationId="{FE23D570-6393-A5F5-3B36-204DCE757F2C}"/>
          </ac:spMkLst>
        </pc:spChg>
        <pc:spChg chg="del mod">
          <ac:chgData name="Balint Gyevnar" userId="68117ebd-ca41-48e9-a188-9edc115aa027" providerId="ADAL" clId="{674D6323-7F88-45AB-BD9A-FADB6B384F1A}" dt="2024-04-21T18:11:16.791" v="23880"/>
          <ac:spMkLst>
            <pc:docMk/>
            <pc:sldMk cId="1454415512" sldId="367"/>
            <ac:spMk id="33" creationId="{3D5D21F7-AE0F-8BB9-A1E1-55CE856C5655}"/>
          </ac:spMkLst>
        </pc:spChg>
        <pc:spChg chg="mod">
          <ac:chgData name="Balint Gyevnar" userId="68117ebd-ca41-48e9-a188-9edc115aa027" providerId="ADAL" clId="{674D6323-7F88-45AB-BD9A-FADB6B384F1A}" dt="2024-04-23T18:38:58.448" v="29521"/>
          <ac:spMkLst>
            <pc:docMk/>
            <pc:sldMk cId="1454415512" sldId="367"/>
            <ac:spMk id="33" creationId="{97B22846-D9D1-8D2A-FD69-A2DA478BD3F2}"/>
          </ac:spMkLst>
        </pc:spChg>
        <pc:spChg chg="mod">
          <ac:chgData name="Balint Gyevnar" userId="68117ebd-ca41-48e9-a188-9edc115aa027" providerId="ADAL" clId="{674D6323-7F88-45AB-BD9A-FADB6B384F1A}" dt="2024-04-23T18:38:58.448" v="29521"/>
          <ac:spMkLst>
            <pc:docMk/>
            <pc:sldMk cId="1454415512" sldId="367"/>
            <ac:spMk id="36" creationId="{64B36359-DDEF-23A6-72C8-18C121FA3B34}"/>
          </ac:spMkLst>
        </pc:spChg>
        <pc:spChg chg="mod">
          <ac:chgData name="Balint Gyevnar" userId="68117ebd-ca41-48e9-a188-9edc115aa027" providerId="ADAL" clId="{674D6323-7F88-45AB-BD9A-FADB6B384F1A}" dt="2024-04-23T18:38:58.448" v="29521"/>
          <ac:spMkLst>
            <pc:docMk/>
            <pc:sldMk cId="1454415512" sldId="367"/>
            <ac:spMk id="39" creationId="{C43DF473-CD7C-3F03-9B15-A3F17126BE39}"/>
          </ac:spMkLst>
        </pc:spChg>
        <pc:spChg chg="mod">
          <ac:chgData name="Balint Gyevnar" userId="68117ebd-ca41-48e9-a188-9edc115aa027" providerId="ADAL" clId="{674D6323-7F88-45AB-BD9A-FADB6B384F1A}" dt="2024-04-23T18:38:58.448" v="29521"/>
          <ac:spMkLst>
            <pc:docMk/>
            <pc:sldMk cId="1454415512" sldId="367"/>
            <ac:spMk id="42" creationId="{55412119-33AE-26C6-717A-BF30B799F1AB}"/>
          </ac:spMkLst>
        </pc:spChg>
        <pc:grpChg chg="del">
          <ac:chgData name="Balint Gyevnar" userId="68117ebd-ca41-48e9-a188-9edc115aa027" providerId="ADAL" clId="{674D6323-7F88-45AB-BD9A-FADB6B384F1A}" dt="2024-04-23T18:38:52.949" v="29520" actId="478"/>
          <ac:grpSpMkLst>
            <pc:docMk/>
            <pc:sldMk cId="1454415512" sldId="367"/>
            <ac:grpSpMk id="3" creationId="{84D4D90C-F094-7C87-F20F-8125F0FB3A02}"/>
          </ac:grpSpMkLst>
        </pc:grpChg>
        <pc:grpChg chg="del">
          <ac:chgData name="Balint Gyevnar" userId="68117ebd-ca41-48e9-a188-9edc115aa027" providerId="ADAL" clId="{674D6323-7F88-45AB-BD9A-FADB6B384F1A}" dt="2024-04-23T18:38:52.949" v="29520" actId="478"/>
          <ac:grpSpMkLst>
            <pc:docMk/>
            <pc:sldMk cId="1454415512" sldId="367"/>
            <ac:grpSpMk id="16" creationId="{0EF56184-5CE0-164C-6DEE-0F966A4FBA1E}"/>
          </ac:grpSpMkLst>
        </pc:grpChg>
        <pc:grpChg chg="del">
          <ac:chgData name="Balint Gyevnar" userId="68117ebd-ca41-48e9-a188-9edc115aa027" providerId="ADAL" clId="{674D6323-7F88-45AB-BD9A-FADB6B384F1A}" dt="2024-04-23T18:38:52.949" v="29520" actId="478"/>
          <ac:grpSpMkLst>
            <pc:docMk/>
            <pc:sldMk cId="1454415512" sldId="367"/>
            <ac:grpSpMk id="19" creationId="{F8607725-1794-5866-CD23-8B4E533A4607}"/>
          </ac:grpSpMkLst>
        </pc:grpChg>
        <pc:grpChg chg="add mod">
          <ac:chgData name="Balint Gyevnar" userId="68117ebd-ca41-48e9-a188-9edc115aa027" providerId="ADAL" clId="{674D6323-7F88-45AB-BD9A-FADB6B384F1A}" dt="2024-04-23T18:38:58.448" v="29521"/>
          <ac:grpSpMkLst>
            <pc:docMk/>
            <pc:sldMk cId="1454415512" sldId="367"/>
            <ac:grpSpMk id="25" creationId="{C9DC0DA7-C567-3D49-F307-D183452DD2F4}"/>
          </ac:grpSpMkLst>
        </pc:grpChg>
        <pc:grpChg chg="add mod">
          <ac:chgData name="Balint Gyevnar" userId="68117ebd-ca41-48e9-a188-9edc115aa027" providerId="ADAL" clId="{674D6323-7F88-45AB-BD9A-FADB6B384F1A}" dt="2024-04-23T18:38:58.448" v="29521"/>
          <ac:grpSpMkLst>
            <pc:docMk/>
            <pc:sldMk cId="1454415512" sldId="367"/>
            <ac:grpSpMk id="34" creationId="{CF4BE799-5400-662E-30AE-B43D02836EE8}"/>
          </ac:grpSpMkLst>
        </pc:grpChg>
        <pc:grpChg chg="add mod">
          <ac:chgData name="Balint Gyevnar" userId="68117ebd-ca41-48e9-a188-9edc115aa027" providerId="ADAL" clId="{674D6323-7F88-45AB-BD9A-FADB6B384F1A}" dt="2024-04-23T18:38:58.448" v="29521"/>
          <ac:grpSpMkLst>
            <pc:docMk/>
            <pc:sldMk cId="1454415512" sldId="367"/>
            <ac:grpSpMk id="37" creationId="{E972A66F-BA75-A553-3522-E834F521ACF8}"/>
          </ac:grpSpMkLst>
        </pc:grpChg>
        <pc:grpChg chg="add mod">
          <ac:chgData name="Balint Gyevnar" userId="68117ebd-ca41-48e9-a188-9edc115aa027" providerId="ADAL" clId="{674D6323-7F88-45AB-BD9A-FADB6B384F1A}" dt="2024-04-23T18:38:58.448" v="29521"/>
          <ac:grpSpMkLst>
            <pc:docMk/>
            <pc:sldMk cId="1454415512" sldId="367"/>
            <ac:grpSpMk id="40" creationId="{8BF2EBB8-FC2F-B298-B75E-9EA579CFD8BB}"/>
          </ac:grpSpMkLst>
        </pc:grpChg>
        <pc:picChg chg="mod">
          <ac:chgData name="Balint Gyevnar" userId="68117ebd-ca41-48e9-a188-9edc115aa027" providerId="ADAL" clId="{674D6323-7F88-45AB-BD9A-FADB6B384F1A}" dt="2024-04-23T18:38:58.448" v="29521"/>
          <ac:picMkLst>
            <pc:docMk/>
            <pc:sldMk cId="1454415512" sldId="367"/>
            <ac:picMk id="29" creationId="{A268BF1E-4AFA-AEE9-51C7-746EEB81A2A6}"/>
          </ac:picMkLst>
        </pc:picChg>
        <pc:picChg chg="mod">
          <ac:chgData name="Balint Gyevnar" userId="68117ebd-ca41-48e9-a188-9edc115aa027" providerId="ADAL" clId="{674D6323-7F88-45AB-BD9A-FADB6B384F1A}" dt="2024-04-23T18:38:58.448" v="29521"/>
          <ac:picMkLst>
            <pc:docMk/>
            <pc:sldMk cId="1454415512" sldId="367"/>
            <ac:picMk id="35" creationId="{2837A3A3-7E01-1F00-45DE-9550DBE556EC}"/>
          </ac:picMkLst>
        </pc:picChg>
        <pc:picChg chg="mod">
          <ac:chgData name="Balint Gyevnar" userId="68117ebd-ca41-48e9-a188-9edc115aa027" providerId="ADAL" clId="{674D6323-7F88-45AB-BD9A-FADB6B384F1A}" dt="2024-04-23T18:38:58.448" v="29521"/>
          <ac:picMkLst>
            <pc:docMk/>
            <pc:sldMk cId="1454415512" sldId="367"/>
            <ac:picMk id="38" creationId="{FD5FB1DC-7836-FEDC-4BF0-EFCDA2C13D33}"/>
          </ac:picMkLst>
        </pc:picChg>
        <pc:picChg chg="mod">
          <ac:chgData name="Balint Gyevnar" userId="68117ebd-ca41-48e9-a188-9edc115aa027" providerId="ADAL" clId="{674D6323-7F88-45AB-BD9A-FADB6B384F1A}" dt="2024-04-23T18:38:58.448" v="29521"/>
          <ac:picMkLst>
            <pc:docMk/>
            <pc:sldMk cId="1454415512" sldId="367"/>
            <ac:picMk id="41" creationId="{72D24E5C-4987-E0AA-A175-2C544D3F2F49}"/>
          </ac:picMkLst>
        </pc:picChg>
        <pc:cxnChg chg="add mod">
          <ac:chgData name="Balint Gyevnar" userId="68117ebd-ca41-48e9-a188-9edc115aa027" providerId="ADAL" clId="{674D6323-7F88-45AB-BD9A-FADB6B384F1A}" dt="2024-04-21T18:09:35.481" v="23834" actId="208"/>
          <ac:cxnSpMkLst>
            <pc:docMk/>
            <pc:sldMk cId="1454415512" sldId="367"/>
            <ac:cxnSpMk id="27" creationId="{29BD3D42-85AE-10BD-0AA8-0F83BE19C04E}"/>
          </ac:cxnSpMkLst>
        </pc:cxnChg>
      </pc:sldChg>
      <pc:sldChg chg="addSp delSp modSp add del mod">
        <pc:chgData name="Balint Gyevnar" userId="68117ebd-ca41-48e9-a188-9edc115aa027" providerId="ADAL" clId="{674D6323-7F88-45AB-BD9A-FADB6B384F1A}" dt="2024-04-21T18:09:09.450" v="23828" actId="47"/>
        <pc:sldMkLst>
          <pc:docMk/>
          <pc:sldMk cId="1781895282" sldId="367"/>
        </pc:sldMkLst>
        <pc:spChg chg="mod">
          <ac:chgData name="Balint Gyevnar" userId="68117ebd-ca41-48e9-a188-9edc115aa027" providerId="ADAL" clId="{674D6323-7F88-45AB-BD9A-FADB6B384F1A}" dt="2024-04-21T18:05:15.390" v="23822" actId="1076"/>
          <ac:spMkLst>
            <pc:docMk/>
            <pc:sldMk cId="1781895282" sldId="367"/>
            <ac:spMk id="10" creationId="{F6F183D7-A9D9-9293-169A-0457A54FDE02}"/>
          </ac:spMkLst>
        </pc:spChg>
        <pc:spChg chg="del">
          <ac:chgData name="Balint Gyevnar" userId="68117ebd-ca41-48e9-a188-9edc115aa027" providerId="ADAL" clId="{674D6323-7F88-45AB-BD9A-FADB6B384F1A}" dt="2024-04-21T17:42:11.980" v="23468" actId="478"/>
          <ac:spMkLst>
            <pc:docMk/>
            <pc:sldMk cId="1781895282" sldId="367"/>
            <ac:spMk id="11" creationId="{398CF475-298B-010B-B6DC-22AF533E2353}"/>
          </ac:spMkLst>
        </pc:spChg>
        <pc:spChg chg="mod">
          <ac:chgData name="Balint Gyevnar" userId="68117ebd-ca41-48e9-a188-9edc115aa027" providerId="ADAL" clId="{674D6323-7F88-45AB-BD9A-FADB6B384F1A}" dt="2024-04-21T18:03:42.931" v="23800" actId="165"/>
          <ac:spMkLst>
            <pc:docMk/>
            <pc:sldMk cId="1781895282" sldId="367"/>
            <ac:spMk id="14" creationId="{36B5EF1B-1CD0-1785-4FE4-B22B9A2AB35C}"/>
          </ac:spMkLst>
        </pc:spChg>
        <pc:spChg chg="mod">
          <ac:chgData name="Balint Gyevnar" userId="68117ebd-ca41-48e9-a188-9edc115aa027" providerId="ADAL" clId="{674D6323-7F88-45AB-BD9A-FADB6B384F1A}" dt="2024-04-21T18:01:18.910" v="23754" actId="1076"/>
          <ac:spMkLst>
            <pc:docMk/>
            <pc:sldMk cId="1781895282" sldId="367"/>
            <ac:spMk id="15" creationId="{4D09934C-6668-630C-0B57-CDD91021368E}"/>
          </ac:spMkLst>
        </pc:spChg>
        <pc:spChg chg="mod">
          <ac:chgData name="Balint Gyevnar" userId="68117ebd-ca41-48e9-a188-9edc115aa027" providerId="ADAL" clId="{674D6323-7F88-45AB-BD9A-FADB6B384F1A}" dt="2024-04-21T18:03:42.931" v="23800" actId="165"/>
          <ac:spMkLst>
            <pc:docMk/>
            <pc:sldMk cId="1781895282" sldId="367"/>
            <ac:spMk id="18" creationId="{D6DA51A3-022C-D88C-EB73-E2359127EF75}"/>
          </ac:spMkLst>
        </pc:spChg>
        <pc:spChg chg="mod">
          <ac:chgData name="Balint Gyevnar" userId="68117ebd-ca41-48e9-a188-9edc115aa027" providerId="ADAL" clId="{674D6323-7F88-45AB-BD9A-FADB6B384F1A}" dt="2024-04-21T18:03:42.931" v="23800" actId="165"/>
          <ac:spMkLst>
            <pc:docMk/>
            <pc:sldMk cId="1781895282" sldId="367"/>
            <ac:spMk id="21" creationId="{F7D5A021-6899-18CD-9345-45C2A7F89A35}"/>
          </ac:spMkLst>
        </pc:spChg>
        <pc:spChg chg="mod topLvl">
          <ac:chgData name="Balint Gyevnar" userId="68117ebd-ca41-48e9-a188-9edc115aa027" providerId="ADAL" clId="{674D6323-7F88-45AB-BD9A-FADB6B384F1A}" dt="2024-04-21T18:04:08.461" v="23808" actId="164"/>
          <ac:spMkLst>
            <pc:docMk/>
            <pc:sldMk cId="1781895282" sldId="367"/>
            <ac:spMk id="22" creationId="{B98F6872-22EA-FCB7-42AD-57FB0AC5E8FA}"/>
          </ac:spMkLst>
        </pc:spChg>
        <pc:spChg chg="mod topLvl">
          <ac:chgData name="Balint Gyevnar" userId="68117ebd-ca41-48e9-a188-9edc115aa027" providerId="ADAL" clId="{674D6323-7F88-45AB-BD9A-FADB6B384F1A}" dt="2024-04-21T18:04:08.461" v="23808" actId="164"/>
          <ac:spMkLst>
            <pc:docMk/>
            <pc:sldMk cId="1781895282" sldId="367"/>
            <ac:spMk id="23" creationId="{C90BCFFE-A9AA-0520-0C97-163FB013A18E}"/>
          </ac:spMkLst>
        </pc:spChg>
        <pc:spChg chg="add mod">
          <ac:chgData name="Balint Gyevnar" userId="68117ebd-ca41-48e9-a188-9edc115aa027" providerId="ADAL" clId="{674D6323-7F88-45AB-BD9A-FADB6B384F1A}" dt="2024-04-21T17:37:43.095" v="23317"/>
          <ac:spMkLst>
            <pc:docMk/>
            <pc:sldMk cId="1781895282" sldId="367"/>
            <ac:spMk id="25" creationId="{94D99917-BF75-7879-B559-52572213A656}"/>
          </ac:spMkLst>
        </pc:spChg>
        <pc:spChg chg="mod">
          <ac:chgData name="Balint Gyevnar" userId="68117ebd-ca41-48e9-a188-9edc115aa027" providerId="ADAL" clId="{674D6323-7F88-45AB-BD9A-FADB6B384F1A}" dt="2024-04-21T18:02:44.371" v="23784" actId="1076"/>
          <ac:spMkLst>
            <pc:docMk/>
            <pc:sldMk cId="1781895282" sldId="367"/>
            <ac:spMk id="26" creationId="{B012278F-4C78-5D49-45C5-BA36ADB5F2F7}"/>
          </ac:spMkLst>
        </pc:spChg>
        <pc:spChg chg="add mod">
          <ac:chgData name="Balint Gyevnar" userId="68117ebd-ca41-48e9-a188-9edc115aa027" providerId="ADAL" clId="{674D6323-7F88-45AB-BD9A-FADB6B384F1A}" dt="2024-04-21T17:37:57.765" v="23321"/>
          <ac:spMkLst>
            <pc:docMk/>
            <pc:sldMk cId="1781895282" sldId="367"/>
            <ac:spMk id="27" creationId="{81B4C50C-5B9B-04A4-129E-A88E355A0178}"/>
          </ac:spMkLst>
        </pc:spChg>
        <pc:spChg chg="del">
          <ac:chgData name="Balint Gyevnar" userId="68117ebd-ca41-48e9-a188-9edc115aa027" providerId="ADAL" clId="{674D6323-7F88-45AB-BD9A-FADB6B384F1A}" dt="2024-04-21T17:44:29.160" v="23504" actId="478"/>
          <ac:spMkLst>
            <pc:docMk/>
            <pc:sldMk cId="1781895282" sldId="367"/>
            <ac:spMk id="29" creationId="{69A3CF58-4887-19B1-A6EC-537E6B0E9613}"/>
          </ac:spMkLst>
        </pc:spChg>
        <pc:spChg chg="add mod">
          <ac:chgData name="Balint Gyevnar" userId="68117ebd-ca41-48e9-a188-9edc115aa027" providerId="ADAL" clId="{674D6323-7F88-45AB-BD9A-FADB6B384F1A}" dt="2024-04-21T17:42:25.880" v="23475" actId="12788"/>
          <ac:spMkLst>
            <pc:docMk/>
            <pc:sldMk cId="1781895282" sldId="367"/>
            <ac:spMk id="30" creationId="{18646528-A097-EB10-E27A-EFB0A5F25AE1}"/>
          </ac:spMkLst>
        </pc:spChg>
        <pc:spChg chg="mod">
          <ac:chgData name="Balint Gyevnar" userId="68117ebd-ca41-48e9-a188-9edc115aa027" providerId="ADAL" clId="{674D6323-7F88-45AB-BD9A-FADB6B384F1A}" dt="2024-04-21T17:44:50.790" v="23522"/>
          <ac:spMkLst>
            <pc:docMk/>
            <pc:sldMk cId="1781895282" sldId="367"/>
            <ac:spMk id="34" creationId="{6B902591-8C72-4449-FD21-FD969FECAF12}"/>
          </ac:spMkLst>
        </pc:spChg>
        <pc:spChg chg="add mod">
          <ac:chgData name="Balint Gyevnar" userId="68117ebd-ca41-48e9-a188-9edc115aa027" providerId="ADAL" clId="{674D6323-7F88-45AB-BD9A-FADB6B384F1A}" dt="2024-04-21T18:02:04.170" v="23767" actId="1076"/>
          <ac:spMkLst>
            <pc:docMk/>
            <pc:sldMk cId="1781895282" sldId="367"/>
            <ac:spMk id="42" creationId="{DC189240-2DE3-F0AE-3862-7BBB3D92AAEC}"/>
          </ac:spMkLst>
        </pc:spChg>
        <pc:spChg chg="add mod">
          <ac:chgData name="Balint Gyevnar" userId="68117ebd-ca41-48e9-a188-9edc115aa027" providerId="ADAL" clId="{674D6323-7F88-45AB-BD9A-FADB6B384F1A}" dt="2024-04-21T18:03:17.601" v="23794" actId="1076"/>
          <ac:spMkLst>
            <pc:docMk/>
            <pc:sldMk cId="1781895282" sldId="367"/>
            <ac:spMk id="56" creationId="{C863BEF2-0054-8FDF-2B6F-603CE37C9170}"/>
          </ac:spMkLst>
        </pc:spChg>
        <pc:grpChg chg="mod topLvl">
          <ac:chgData name="Balint Gyevnar" userId="68117ebd-ca41-48e9-a188-9edc115aa027" providerId="ADAL" clId="{674D6323-7F88-45AB-BD9A-FADB6B384F1A}" dt="2024-04-21T18:04:08.461" v="23808" actId="164"/>
          <ac:grpSpMkLst>
            <pc:docMk/>
            <pc:sldMk cId="1781895282" sldId="367"/>
            <ac:grpSpMk id="3" creationId="{84D4D90C-F094-7C87-F20F-8125F0FB3A02}"/>
          </ac:grpSpMkLst>
        </pc:grpChg>
        <pc:grpChg chg="mod">
          <ac:chgData name="Balint Gyevnar" userId="68117ebd-ca41-48e9-a188-9edc115aa027" providerId="ADAL" clId="{674D6323-7F88-45AB-BD9A-FADB6B384F1A}" dt="2024-04-21T18:01:16.340" v="23753" actId="1076"/>
          <ac:grpSpMkLst>
            <pc:docMk/>
            <pc:sldMk cId="1781895282" sldId="367"/>
            <ac:grpSpMk id="7" creationId="{020364AB-7794-9DD3-AAFC-7F186CA7D828}"/>
          </ac:grpSpMkLst>
        </pc:grpChg>
        <pc:grpChg chg="mod topLvl">
          <ac:chgData name="Balint Gyevnar" userId="68117ebd-ca41-48e9-a188-9edc115aa027" providerId="ADAL" clId="{674D6323-7F88-45AB-BD9A-FADB6B384F1A}" dt="2024-04-21T18:04:08.461" v="23808" actId="164"/>
          <ac:grpSpMkLst>
            <pc:docMk/>
            <pc:sldMk cId="1781895282" sldId="367"/>
            <ac:grpSpMk id="16" creationId="{0EF56184-5CE0-164C-6DEE-0F966A4FBA1E}"/>
          </ac:grpSpMkLst>
        </pc:grpChg>
        <pc:grpChg chg="mod topLvl">
          <ac:chgData name="Balint Gyevnar" userId="68117ebd-ca41-48e9-a188-9edc115aa027" providerId="ADAL" clId="{674D6323-7F88-45AB-BD9A-FADB6B384F1A}" dt="2024-04-21T18:04:08.461" v="23808" actId="164"/>
          <ac:grpSpMkLst>
            <pc:docMk/>
            <pc:sldMk cId="1781895282" sldId="367"/>
            <ac:grpSpMk id="19" creationId="{F8607725-1794-5866-CD23-8B4E533A4607}"/>
          </ac:grpSpMkLst>
        </pc:grpChg>
        <pc:grpChg chg="add mod">
          <ac:chgData name="Balint Gyevnar" userId="68117ebd-ca41-48e9-a188-9edc115aa027" providerId="ADAL" clId="{674D6323-7F88-45AB-BD9A-FADB6B384F1A}" dt="2024-04-21T18:04:16.551" v="23810" actId="1076"/>
          <ac:grpSpMkLst>
            <pc:docMk/>
            <pc:sldMk cId="1781895282" sldId="367"/>
            <ac:grpSpMk id="32" creationId="{2EF92E2C-907F-91EE-E1F4-2D6F3D77990D}"/>
          </ac:grpSpMkLst>
        </pc:grpChg>
        <pc:grpChg chg="add mod">
          <ac:chgData name="Balint Gyevnar" userId="68117ebd-ca41-48e9-a188-9edc115aa027" providerId="ADAL" clId="{674D6323-7F88-45AB-BD9A-FADB6B384F1A}" dt="2024-04-21T18:01:59.250" v="23766" actId="1076"/>
          <ac:grpSpMkLst>
            <pc:docMk/>
            <pc:sldMk cId="1781895282" sldId="367"/>
            <ac:grpSpMk id="43" creationId="{804B3A59-154C-BFF8-FEDC-289892C53DF2}"/>
          </ac:grpSpMkLst>
        </pc:grpChg>
        <pc:grpChg chg="add del mod">
          <ac:chgData name="Balint Gyevnar" userId="68117ebd-ca41-48e9-a188-9edc115aa027" providerId="ADAL" clId="{674D6323-7F88-45AB-BD9A-FADB6B384F1A}" dt="2024-04-21T18:03:42.931" v="23800" actId="165"/>
          <ac:grpSpMkLst>
            <pc:docMk/>
            <pc:sldMk cId="1781895282" sldId="367"/>
            <ac:grpSpMk id="44" creationId="{09926C3A-B4FA-A190-818D-2C7ACE7E9A2A}"/>
          </ac:grpSpMkLst>
        </pc:grpChg>
        <pc:grpChg chg="add mod">
          <ac:chgData name="Balint Gyevnar" userId="68117ebd-ca41-48e9-a188-9edc115aa027" providerId="ADAL" clId="{674D6323-7F88-45AB-BD9A-FADB6B384F1A}" dt="2024-04-21T18:04:08.461" v="23808" actId="164"/>
          <ac:grpSpMkLst>
            <pc:docMk/>
            <pc:sldMk cId="1781895282" sldId="367"/>
            <ac:grpSpMk id="62" creationId="{00483746-0672-E358-FB69-2DD9FA6EA39A}"/>
          </ac:grpSpMkLst>
        </pc:grpChg>
        <pc:picChg chg="mod">
          <ac:chgData name="Balint Gyevnar" userId="68117ebd-ca41-48e9-a188-9edc115aa027" providerId="ADAL" clId="{674D6323-7F88-45AB-BD9A-FADB6B384F1A}" dt="2024-04-21T18:03:42.931" v="23800" actId="165"/>
          <ac:picMkLst>
            <pc:docMk/>
            <pc:sldMk cId="1781895282" sldId="367"/>
            <ac:picMk id="12" creationId="{86FEA6D4-D539-86B3-62E6-4902A5A2654C}"/>
          </ac:picMkLst>
        </pc:picChg>
        <pc:picChg chg="mod">
          <ac:chgData name="Balint Gyevnar" userId="68117ebd-ca41-48e9-a188-9edc115aa027" providerId="ADAL" clId="{674D6323-7F88-45AB-BD9A-FADB6B384F1A}" dt="2024-04-21T18:03:42.931" v="23800" actId="165"/>
          <ac:picMkLst>
            <pc:docMk/>
            <pc:sldMk cId="1781895282" sldId="367"/>
            <ac:picMk id="17" creationId="{2BCE4190-F701-BEA9-37A9-FB73C4271BD7}"/>
          </ac:picMkLst>
        </pc:picChg>
        <pc:picChg chg="mod">
          <ac:chgData name="Balint Gyevnar" userId="68117ebd-ca41-48e9-a188-9edc115aa027" providerId="ADAL" clId="{674D6323-7F88-45AB-BD9A-FADB6B384F1A}" dt="2024-04-21T18:03:42.931" v="23800" actId="165"/>
          <ac:picMkLst>
            <pc:docMk/>
            <pc:sldMk cId="1781895282" sldId="367"/>
            <ac:picMk id="20" creationId="{AC47AE55-86CD-D1A3-25FB-8B42C6AB428A}"/>
          </ac:picMkLst>
        </pc:picChg>
        <pc:picChg chg="mod">
          <ac:chgData name="Balint Gyevnar" userId="68117ebd-ca41-48e9-a188-9edc115aa027" providerId="ADAL" clId="{674D6323-7F88-45AB-BD9A-FADB6B384F1A}" dt="2024-04-21T17:44:50.790" v="23522"/>
          <ac:picMkLst>
            <pc:docMk/>
            <pc:sldMk cId="1781895282" sldId="367"/>
            <ac:picMk id="33" creationId="{4ECE3CC5-3457-BA01-C3B0-D5BF3E37A069}"/>
          </ac:picMkLst>
        </pc:picChg>
        <pc:picChg chg="add mod">
          <ac:chgData name="Balint Gyevnar" userId="68117ebd-ca41-48e9-a188-9edc115aa027" providerId="ADAL" clId="{674D6323-7F88-45AB-BD9A-FADB6B384F1A}" dt="2024-04-21T18:01:40.301" v="23761" actId="14100"/>
          <ac:picMkLst>
            <pc:docMk/>
            <pc:sldMk cId="1781895282" sldId="367"/>
            <ac:picMk id="41" creationId="{C624757C-731E-0794-E80C-627386B2E9EA}"/>
          </ac:picMkLst>
        </pc:picChg>
        <pc:cxnChg chg="mod">
          <ac:chgData name="Balint Gyevnar" userId="68117ebd-ca41-48e9-a188-9edc115aa027" providerId="ADAL" clId="{674D6323-7F88-45AB-BD9A-FADB6B384F1A}" dt="2024-04-21T18:01:12.480" v="23752" actId="14100"/>
          <ac:cxnSpMkLst>
            <pc:docMk/>
            <pc:sldMk cId="1781895282" sldId="367"/>
            <ac:cxnSpMk id="13" creationId="{0BDC0A58-EC6B-B3A9-EDE2-F09F8289A185}"/>
          </ac:cxnSpMkLst>
        </pc:cxnChg>
        <pc:cxnChg chg="mod">
          <ac:chgData name="Balint Gyevnar" userId="68117ebd-ca41-48e9-a188-9edc115aa027" providerId="ADAL" clId="{674D6323-7F88-45AB-BD9A-FADB6B384F1A}" dt="2024-04-21T18:04:12.801" v="23809" actId="14100"/>
          <ac:cxnSpMkLst>
            <pc:docMk/>
            <pc:sldMk cId="1781895282" sldId="367"/>
            <ac:cxnSpMk id="24" creationId="{AA469C9B-FB6C-6633-444D-6CF725B53885}"/>
          </ac:cxnSpMkLst>
        </pc:cxnChg>
        <pc:cxnChg chg="del mod">
          <ac:chgData name="Balint Gyevnar" userId="68117ebd-ca41-48e9-a188-9edc115aa027" providerId="ADAL" clId="{674D6323-7F88-45AB-BD9A-FADB6B384F1A}" dt="2024-04-21T17:44:29.500" v="23505" actId="478"/>
          <ac:cxnSpMkLst>
            <pc:docMk/>
            <pc:sldMk cId="1781895282" sldId="367"/>
            <ac:cxnSpMk id="28" creationId="{8F54D298-A688-8042-1323-143B897AF66E}"/>
          </ac:cxnSpMkLst>
        </pc:cxnChg>
        <pc:cxnChg chg="add mod">
          <ac:chgData name="Balint Gyevnar" userId="68117ebd-ca41-48e9-a188-9edc115aa027" providerId="ADAL" clId="{674D6323-7F88-45AB-BD9A-FADB6B384F1A}" dt="2024-04-21T18:04:19.271" v="23811" actId="14100"/>
          <ac:cxnSpMkLst>
            <pc:docMk/>
            <pc:sldMk cId="1781895282" sldId="367"/>
            <ac:cxnSpMk id="35" creationId="{C525D67C-6007-F622-36E4-F9625D0EA22C}"/>
          </ac:cxnSpMkLst>
        </pc:cxnChg>
        <pc:cxnChg chg="add mod">
          <ac:chgData name="Balint Gyevnar" userId="68117ebd-ca41-48e9-a188-9edc115aa027" providerId="ADAL" clId="{674D6323-7F88-45AB-BD9A-FADB6B384F1A}" dt="2024-04-21T18:01:21.811" v="23755" actId="14100"/>
          <ac:cxnSpMkLst>
            <pc:docMk/>
            <pc:sldMk cId="1781895282" sldId="367"/>
            <ac:cxnSpMk id="50" creationId="{F167B4A2-A486-943E-A8AE-C906989E2EB9}"/>
          </ac:cxnSpMkLst>
        </pc:cxnChg>
      </pc:sldChg>
      <pc:sldChg chg="add del">
        <pc:chgData name="Balint Gyevnar" userId="68117ebd-ca41-48e9-a188-9edc115aa027" providerId="ADAL" clId="{674D6323-7F88-45AB-BD9A-FADB6B384F1A}" dt="2024-04-21T17:42:06.095" v="23467" actId="47"/>
        <pc:sldMkLst>
          <pc:docMk/>
          <pc:sldMk cId="399878742" sldId="368"/>
        </pc:sldMkLst>
      </pc:sldChg>
      <pc:sldChg chg="addSp delSp modSp new mod modAnim">
        <pc:chgData name="Balint Gyevnar" userId="68117ebd-ca41-48e9-a188-9edc115aa027" providerId="ADAL" clId="{674D6323-7F88-45AB-BD9A-FADB6B384F1A}" dt="2024-04-23T18:45:46.596" v="29535" actId="20577"/>
        <pc:sldMkLst>
          <pc:docMk/>
          <pc:sldMk cId="2322628090" sldId="368"/>
        </pc:sldMkLst>
        <pc:spChg chg="mod">
          <ac:chgData name="Balint Gyevnar" userId="68117ebd-ca41-48e9-a188-9edc115aa027" providerId="ADAL" clId="{674D6323-7F88-45AB-BD9A-FADB6B384F1A}" dt="2024-04-21T18:17:13.369" v="24213" actId="20577"/>
          <ac:spMkLst>
            <pc:docMk/>
            <pc:sldMk cId="2322628090" sldId="368"/>
            <ac:spMk id="2" creationId="{330100DE-18F6-42FF-A321-E911FD835F8D}"/>
          </ac:spMkLst>
        </pc:spChg>
        <pc:spChg chg="del">
          <ac:chgData name="Balint Gyevnar" userId="68117ebd-ca41-48e9-a188-9edc115aa027" providerId="ADAL" clId="{674D6323-7F88-45AB-BD9A-FADB6B384F1A}" dt="2024-04-21T18:17:15.449" v="24214" actId="478"/>
          <ac:spMkLst>
            <pc:docMk/>
            <pc:sldMk cId="2322628090" sldId="368"/>
            <ac:spMk id="3" creationId="{D1FAC861-765D-1DE5-A234-04793E2B0852}"/>
          </ac:spMkLst>
        </pc:spChg>
        <pc:spChg chg="mod">
          <ac:chgData name="Balint Gyevnar" userId="68117ebd-ca41-48e9-a188-9edc115aa027" providerId="ADAL" clId="{674D6323-7F88-45AB-BD9A-FADB6B384F1A}" dt="2024-04-21T18:17:17.469" v="24216" actId="27636"/>
          <ac:spMkLst>
            <pc:docMk/>
            <pc:sldMk cId="2322628090" sldId="368"/>
            <ac:spMk id="4" creationId="{5AB318ED-FFC4-F88A-6926-B2D7E15ECC4F}"/>
          </ac:spMkLst>
        </pc:spChg>
        <pc:spChg chg="add mod">
          <ac:chgData name="Balint Gyevnar" userId="68117ebd-ca41-48e9-a188-9edc115aa027" providerId="ADAL" clId="{674D6323-7F88-45AB-BD9A-FADB6B384F1A}" dt="2024-04-23T18:45:46.596" v="29535" actId="20577"/>
          <ac:spMkLst>
            <pc:docMk/>
            <pc:sldMk cId="2322628090" sldId="368"/>
            <ac:spMk id="5" creationId="{D5A01423-75C4-928A-22CA-4B47B11CCDED}"/>
          </ac:spMkLst>
        </pc:spChg>
      </pc:sldChg>
      <pc:sldChg chg="add del">
        <pc:chgData name="Balint Gyevnar" userId="68117ebd-ca41-48e9-a188-9edc115aa027" providerId="ADAL" clId="{674D6323-7F88-45AB-BD9A-FADB6B384F1A}" dt="2024-04-21T17:44:25.620" v="23503" actId="47"/>
        <pc:sldMkLst>
          <pc:docMk/>
          <pc:sldMk cId="4070910871" sldId="368"/>
        </pc:sldMkLst>
      </pc:sldChg>
      <pc:sldChg chg="addSp delSp modSp new del mod">
        <pc:chgData name="Balint Gyevnar" userId="68117ebd-ca41-48e9-a188-9edc115aa027" providerId="ADAL" clId="{674D6323-7F88-45AB-BD9A-FADB6B384F1A}" dt="2024-04-21T18:24:02.419" v="25088" actId="47"/>
        <pc:sldMkLst>
          <pc:docMk/>
          <pc:sldMk cId="2863549611" sldId="369"/>
        </pc:sldMkLst>
        <pc:spChg chg="mod">
          <ac:chgData name="Balint Gyevnar" userId="68117ebd-ca41-48e9-a188-9edc115aa027" providerId="ADAL" clId="{674D6323-7F88-45AB-BD9A-FADB6B384F1A}" dt="2024-04-21T18:20:01.479" v="24596" actId="27636"/>
          <ac:spMkLst>
            <pc:docMk/>
            <pc:sldMk cId="2863549611" sldId="369"/>
            <ac:spMk id="2" creationId="{84EEC36E-0A22-7EE7-E048-C3CDD04B4213}"/>
          </ac:spMkLst>
        </pc:spChg>
        <pc:spChg chg="del">
          <ac:chgData name="Balint Gyevnar" userId="68117ebd-ca41-48e9-a188-9edc115aa027" providerId="ADAL" clId="{674D6323-7F88-45AB-BD9A-FADB6B384F1A}" dt="2024-04-21T18:20:04.070" v="24597" actId="478"/>
          <ac:spMkLst>
            <pc:docMk/>
            <pc:sldMk cId="2863549611" sldId="369"/>
            <ac:spMk id="3" creationId="{E0707FA8-1355-8CBF-315F-4C6155357065}"/>
          </ac:spMkLst>
        </pc:spChg>
        <pc:spChg chg="mod">
          <ac:chgData name="Balint Gyevnar" userId="68117ebd-ca41-48e9-a188-9edc115aa027" providerId="ADAL" clId="{674D6323-7F88-45AB-BD9A-FADB6B384F1A}" dt="2024-04-21T18:20:08.969" v="24600" actId="27636"/>
          <ac:spMkLst>
            <pc:docMk/>
            <pc:sldMk cId="2863549611" sldId="369"/>
            <ac:spMk id="4" creationId="{107B3D16-2C1D-9B6E-EFEB-52FA93376410}"/>
          </ac:spMkLst>
        </pc:spChg>
        <pc:spChg chg="add mod">
          <ac:chgData name="Balint Gyevnar" userId="68117ebd-ca41-48e9-a188-9edc115aa027" providerId="ADAL" clId="{674D6323-7F88-45AB-BD9A-FADB6B384F1A}" dt="2024-04-21T18:23:54.409" v="25087" actId="20577"/>
          <ac:spMkLst>
            <pc:docMk/>
            <pc:sldMk cId="2863549611" sldId="369"/>
            <ac:spMk id="5" creationId="{B8E577B5-B31F-85CA-B80B-EB61C36E3002}"/>
          </ac:spMkLst>
        </pc:spChg>
        <pc:spChg chg="add mod">
          <ac:chgData name="Balint Gyevnar" userId="68117ebd-ca41-48e9-a188-9edc115aa027" providerId="ADAL" clId="{674D6323-7F88-45AB-BD9A-FADB6B384F1A}" dt="2024-04-21T18:20:08.959" v="24599"/>
          <ac:spMkLst>
            <pc:docMk/>
            <pc:sldMk cId="2863549611" sldId="369"/>
            <ac:spMk id="34" creationId="{1A07BBCE-9199-7705-50BE-B4A589C2C4F5}"/>
          </ac:spMkLst>
        </pc:spChg>
      </pc:sldChg>
      <pc:sldChg chg="addSp delSp modSp new mod">
        <pc:chgData name="Balint Gyevnar" userId="68117ebd-ca41-48e9-a188-9edc115aa027" providerId="ADAL" clId="{674D6323-7F88-45AB-BD9A-FADB6B384F1A}" dt="2024-04-21T18:51:19.220" v="26017" actId="6549"/>
        <pc:sldMkLst>
          <pc:docMk/>
          <pc:sldMk cId="3773149419" sldId="369"/>
        </pc:sldMkLst>
        <pc:spChg chg="mod">
          <ac:chgData name="Balint Gyevnar" userId="68117ebd-ca41-48e9-a188-9edc115aa027" providerId="ADAL" clId="{674D6323-7F88-45AB-BD9A-FADB6B384F1A}" dt="2024-04-21T18:35:40.619" v="25470" actId="20577"/>
          <ac:spMkLst>
            <pc:docMk/>
            <pc:sldMk cId="3773149419" sldId="369"/>
            <ac:spMk id="2" creationId="{857DEDE2-2DC4-C5C6-33D0-D7FF1E3493A3}"/>
          </ac:spMkLst>
        </pc:spChg>
        <pc:spChg chg="del">
          <ac:chgData name="Balint Gyevnar" userId="68117ebd-ca41-48e9-a188-9edc115aa027" providerId="ADAL" clId="{674D6323-7F88-45AB-BD9A-FADB6B384F1A}" dt="2024-04-21T18:35:43.659" v="25471" actId="478"/>
          <ac:spMkLst>
            <pc:docMk/>
            <pc:sldMk cId="3773149419" sldId="369"/>
            <ac:spMk id="3" creationId="{8F0A370D-1B54-3EC3-0459-02C49F7893A6}"/>
          </ac:spMkLst>
        </pc:spChg>
        <pc:spChg chg="mod">
          <ac:chgData name="Balint Gyevnar" userId="68117ebd-ca41-48e9-a188-9edc115aa027" providerId="ADAL" clId="{674D6323-7F88-45AB-BD9A-FADB6B384F1A}" dt="2024-04-21T18:35:58.411" v="25475" actId="27636"/>
          <ac:spMkLst>
            <pc:docMk/>
            <pc:sldMk cId="3773149419" sldId="369"/>
            <ac:spMk id="4" creationId="{E9D5EA2A-CAEB-4CBC-8B4C-88034784399A}"/>
          </ac:spMkLst>
        </pc:spChg>
        <pc:spChg chg="add del">
          <ac:chgData name="Balint Gyevnar" userId="68117ebd-ca41-48e9-a188-9edc115aa027" providerId="ADAL" clId="{674D6323-7F88-45AB-BD9A-FADB6B384F1A}" dt="2024-04-21T18:35:53.119" v="25473" actId="478"/>
          <ac:spMkLst>
            <pc:docMk/>
            <pc:sldMk cId="3773149419" sldId="369"/>
            <ac:spMk id="6" creationId="{41FC43F1-59CE-5C6D-8AFD-2F92C5C56EF2}"/>
          </ac:spMkLst>
        </pc:spChg>
        <pc:spChg chg="add mod">
          <ac:chgData name="Balint Gyevnar" userId="68117ebd-ca41-48e9-a188-9edc115aa027" providerId="ADAL" clId="{674D6323-7F88-45AB-BD9A-FADB6B384F1A}" dt="2024-04-21T18:36:35.669" v="25491" actId="12788"/>
          <ac:spMkLst>
            <pc:docMk/>
            <pc:sldMk cId="3773149419" sldId="369"/>
            <ac:spMk id="7" creationId="{7864C2D0-1F6F-3BB7-F78B-2920C27062C4}"/>
          </ac:spMkLst>
        </pc:spChg>
        <pc:spChg chg="add mod">
          <ac:chgData name="Balint Gyevnar" userId="68117ebd-ca41-48e9-a188-9edc115aa027" providerId="ADAL" clId="{674D6323-7F88-45AB-BD9A-FADB6B384F1A}" dt="2024-04-21T18:37:20.490" v="25572" actId="207"/>
          <ac:spMkLst>
            <pc:docMk/>
            <pc:sldMk cId="3773149419" sldId="369"/>
            <ac:spMk id="8" creationId="{35AC0EA4-E4B1-0810-89A5-FE10EE3F1C97}"/>
          </ac:spMkLst>
        </pc:spChg>
        <pc:spChg chg="add del">
          <ac:chgData name="Balint Gyevnar" userId="68117ebd-ca41-48e9-a188-9edc115aa027" providerId="ADAL" clId="{674D6323-7F88-45AB-BD9A-FADB6B384F1A}" dt="2024-04-21T18:47:35.890" v="25966" actId="22"/>
          <ac:spMkLst>
            <pc:docMk/>
            <pc:sldMk cId="3773149419" sldId="369"/>
            <ac:spMk id="10" creationId="{370DA073-5745-B523-85A7-D87B6CD56E3A}"/>
          </ac:spMkLst>
        </pc:spChg>
        <pc:spChg chg="add del mod">
          <ac:chgData name="Balint Gyevnar" userId="68117ebd-ca41-48e9-a188-9edc115aa027" providerId="ADAL" clId="{674D6323-7F88-45AB-BD9A-FADB6B384F1A}" dt="2024-04-21T18:48:23.840" v="25970" actId="478"/>
          <ac:spMkLst>
            <pc:docMk/>
            <pc:sldMk cId="3773149419" sldId="369"/>
            <ac:spMk id="12" creationId="{84B76DA7-86A0-82CD-EDD8-6350307CB360}"/>
          </ac:spMkLst>
        </pc:spChg>
        <pc:spChg chg="add mod">
          <ac:chgData name="Balint Gyevnar" userId="68117ebd-ca41-48e9-a188-9edc115aa027" providerId="ADAL" clId="{674D6323-7F88-45AB-BD9A-FADB6B384F1A}" dt="2024-04-21T18:51:19.220" v="26017" actId="6549"/>
          <ac:spMkLst>
            <pc:docMk/>
            <pc:sldMk cId="3773149419" sldId="369"/>
            <ac:spMk id="14" creationId="{ECA2F498-47F8-C074-9CD5-5D105863359E}"/>
          </ac:spMkLst>
        </pc:spChg>
      </pc:sldChg>
      <pc:sldChg chg="addSp delSp modSp new mod">
        <pc:chgData name="Balint Gyevnar" userId="68117ebd-ca41-48e9-a188-9edc115aa027" providerId="ADAL" clId="{674D6323-7F88-45AB-BD9A-FADB6B384F1A}" dt="2024-04-23T18:57:07.539" v="29599" actId="207"/>
        <pc:sldMkLst>
          <pc:docMk/>
          <pc:sldMk cId="927782237" sldId="370"/>
        </pc:sldMkLst>
        <pc:spChg chg="mod">
          <ac:chgData name="Balint Gyevnar" userId="68117ebd-ca41-48e9-a188-9edc115aa027" providerId="ADAL" clId="{674D6323-7F88-45AB-BD9A-FADB6B384F1A}" dt="2024-04-21T18:37:38.539" v="25579" actId="20577"/>
          <ac:spMkLst>
            <pc:docMk/>
            <pc:sldMk cId="927782237" sldId="370"/>
            <ac:spMk id="2" creationId="{244B79C2-FB09-7717-E04C-A2B557D8549B}"/>
          </ac:spMkLst>
        </pc:spChg>
        <pc:spChg chg="del">
          <ac:chgData name="Balint Gyevnar" userId="68117ebd-ca41-48e9-a188-9edc115aa027" providerId="ADAL" clId="{674D6323-7F88-45AB-BD9A-FADB6B384F1A}" dt="2024-04-21T18:37:40.329" v="25580" actId="478"/>
          <ac:spMkLst>
            <pc:docMk/>
            <pc:sldMk cId="927782237" sldId="370"/>
            <ac:spMk id="3" creationId="{260A4FCE-28E9-658F-9935-B1E74C92A827}"/>
          </ac:spMkLst>
        </pc:spChg>
        <pc:spChg chg="mod">
          <ac:chgData name="Balint Gyevnar" userId="68117ebd-ca41-48e9-a188-9edc115aa027" providerId="ADAL" clId="{674D6323-7F88-45AB-BD9A-FADB6B384F1A}" dt="2024-04-21T18:37:42.789" v="25582" actId="27636"/>
          <ac:spMkLst>
            <pc:docMk/>
            <pc:sldMk cId="927782237" sldId="370"/>
            <ac:spMk id="4" creationId="{A5DA8481-96E8-C897-E516-6449C32E386D}"/>
          </ac:spMkLst>
        </pc:spChg>
        <pc:spChg chg="add mod">
          <ac:chgData name="Balint Gyevnar" userId="68117ebd-ca41-48e9-a188-9edc115aa027" providerId="ADAL" clId="{674D6323-7F88-45AB-BD9A-FADB6B384F1A}" dt="2024-04-23T18:57:07.539" v="29599" actId="207"/>
          <ac:spMkLst>
            <pc:docMk/>
            <pc:sldMk cId="927782237" sldId="370"/>
            <ac:spMk id="5" creationId="{749AC442-9B7A-733F-93F8-76C27B9011C0}"/>
          </ac:spMkLst>
        </pc:spChg>
        <pc:spChg chg="add mod">
          <ac:chgData name="Balint Gyevnar" userId="68117ebd-ca41-48e9-a188-9edc115aa027" providerId="ADAL" clId="{674D6323-7F88-45AB-BD9A-FADB6B384F1A}" dt="2024-04-21T18:51:24.700" v="26018"/>
          <ac:spMkLst>
            <pc:docMk/>
            <pc:sldMk cId="927782237" sldId="370"/>
            <ac:spMk id="10" creationId="{6A34CE39-88AC-FC83-B30E-4C9A9D7CAF72}"/>
          </ac:spMkLst>
        </pc:spChg>
        <pc:picChg chg="add del mod">
          <ac:chgData name="Balint Gyevnar" userId="68117ebd-ca41-48e9-a188-9edc115aa027" providerId="ADAL" clId="{674D6323-7F88-45AB-BD9A-FADB6B384F1A}" dt="2024-04-21T18:43:24.459" v="25896" actId="21"/>
          <ac:picMkLst>
            <pc:docMk/>
            <pc:sldMk cId="927782237" sldId="370"/>
            <ac:picMk id="7" creationId="{9EDAFD32-6ABB-76B0-9287-9632BE5C02E6}"/>
          </ac:picMkLst>
        </pc:picChg>
        <pc:picChg chg="add del mod">
          <ac:chgData name="Balint Gyevnar" userId="68117ebd-ca41-48e9-a188-9edc115aa027" providerId="ADAL" clId="{674D6323-7F88-45AB-BD9A-FADB6B384F1A}" dt="2024-04-21T18:43:32.798" v="25901" actId="21"/>
          <ac:picMkLst>
            <pc:docMk/>
            <pc:sldMk cId="927782237" sldId="370"/>
            <ac:picMk id="9" creationId="{1CDB6746-B79F-C24B-C49E-39EB3D113C7A}"/>
          </ac:picMkLst>
        </pc:picChg>
      </pc:sldChg>
      <pc:sldChg chg="delSp modSp new del mod">
        <pc:chgData name="Balint Gyevnar" userId="68117ebd-ca41-48e9-a188-9edc115aa027" providerId="ADAL" clId="{674D6323-7F88-45AB-BD9A-FADB6B384F1A}" dt="2024-04-21T18:38:47.929" v="25661" actId="47"/>
        <pc:sldMkLst>
          <pc:docMk/>
          <pc:sldMk cId="201956557" sldId="371"/>
        </pc:sldMkLst>
        <pc:spChg chg="mod">
          <ac:chgData name="Balint Gyevnar" userId="68117ebd-ca41-48e9-a188-9edc115aa027" providerId="ADAL" clId="{674D6323-7F88-45AB-BD9A-FADB6B384F1A}" dt="2024-04-21T18:38:17.909" v="25659" actId="20577"/>
          <ac:spMkLst>
            <pc:docMk/>
            <pc:sldMk cId="201956557" sldId="371"/>
            <ac:spMk id="2" creationId="{6C7C5BE6-4465-50BC-E9AC-CEAA51BB342C}"/>
          </ac:spMkLst>
        </pc:spChg>
        <pc:spChg chg="del">
          <ac:chgData name="Balint Gyevnar" userId="68117ebd-ca41-48e9-a188-9edc115aa027" providerId="ADAL" clId="{674D6323-7F88-45AB-BD9A-FADB6B384F1A}" dt="2024-04-21T18:38:20.269" v="25660" actId="478"/>
          <ac:spMkLst>
            <pc:docMk/>
            <pc:sldMk cId="201956557" sldId="371"/>
            <ac:spMk id="3" creationId="{E9978186-3A25-55F2-1907-C61731C5A58E}"/>
          </ac:spMkLst>
        </pc:spChg>
      </pc:sldChg>
      <pc:sldChg chg="addSp delSp modSp new mod">
        <pc:chgData name="Balint Gyevnar" userId="68117ebd-ca41-48e9-a188-9edc115aa027" providerId="ADAL" clId="{674D6323-7F88-45AB-BD9A-FADB6B384F1A}" dt="2024-04-21T18:51:44.540" v="26032" actId="5793"/>
        <pc:sldMkLst>
          <pc:docMk/>
          <pc:sldMk cId="650355633" sldId="371"/>
        </pc:sldMkLst>
        <pc:spChg chg="mod">
          <ac:chgData name="Balint Gyevnar" userId="68117ebd-ca41-48e9-a188-9edc115aa027" providerId="ADAL" clId="{674D6323-7F88-45AB-BD9A-FADB6B384F1A}" dt="2024-04-21T18:51:44.540" v="26032" actId="5793"/>
          <ac:spMkLst>
            <pc:docMk/>
            <pc:sldMk cId="650355633" sldId="371"/>
            <ac:spMk id="2" creationId="{84F39CA5-B309-0C4E-0FBC-5913385E5056}"/>
          </ac:spMkLst>
        </pc:spChg>
        <pc:spChg chg="del">
          <ac:chgData name="Balint Gyevnar" userId="68117ebd-ca41-48e9-a188-9edc115aa027" providerId="ADAL" clId="{674D6323-7F88-45AB-BD9A-FADB6B384F1A}" dt="2024-04-21T18:43:29.258" v="25897" actId="478"/>
          <ac:spMkLst>
            <pc:docMk/>
            <pc:sldMk cId="650355633" sldId="371"/>
            <ac:spMk id="3" creationId="{33A2E75E-3F5E-3765-CCDF-A84E1EE530E7}"/>
          </ac:spMkLst>
        </pc:spChg>
        <pc:spChg chg="mod">
          <ac:chgData name="Balint Gyevnar" userId="68117ebd-ca41-48e9-a188-9edc115aa027" providerId="ADAL" clId="{674D6323-7F88-45AB-BD9A-FADB6B384F1A}" dt="2024-04-21T18:43:29.818" v="25899" actId="27636"/>
          <ac:spMkLst>
            <pc:docMk/>
            <pc:sldMk cId="650355633" sldId="371"/>
            <ac:spMk id="4" creationId="{54A10382-DBDD-D001-9D0B-871C563D0A97}"/>
          </ac:spMkLst>
        </pc:spChg>
        <pc:spChg chg="add mod">
          <ac:chgData name="Balint Gyevnar" userId="68117ebd-ca41-48e9-a188-9edc115aa027" providerId="ADAL" clId="{674D6323-7F88-45AB-BD9A-FADB6B384F1A}" dt="2024-04-21T18:51:35.260" v="26022" actId="1076"/>
          <ac:spMkLst>
            <pc:docMk/>
            <pc:sldMk cId="650355633" sldId="371"/>
            <ac:spMk id="5" creationId="{E20A575D-E744-6B24-D1DE-1D32C77DB76E}"/>
          </ac:spMkLst>
        </pc:spChg>
        <pc:spChg chg="add mod">
          <ac:chgData name="Balint Gyevnar" userId="68117ebd-ca41-48e9-a188-9edc115aa027" providerId="ADAL" clId="{674D6323-7F88-45AB-BD9A-FADB6B384F1A}" dt="2024-04-21T18:51:38.270" v="26023" actId="1076"/>
          <ac:spMkLst>
            <pc:docMk/>
            <pc:sldMk cId="650355633" sldId="371"/>
            <ac:spMk id="12" creationId="{5E2B1BDF-1928-3AA9-E558-2417ABE4F540}"/>
          </ac:spMkLst>
        </pc:spChg>
        <pc:spChg chg="add mod">
          <ac:chgData name="Balint Gyevnar" userId="68117ebd-ca41-48e9-a188-9edc115aa027" providerId="ADAL" clId="{674D6323-7F88-45AB-BD9A-FADB6B384F1A}" dt="2024-04-21T18:51:25.820" v="26019"/>
          <ac:spMkLst>
            <pc:docMk/>
            <pc:sldMk cId="650355633" sldId="371"/>
            <ac:spMk id="13" creationId="{4043477B-2331-7E80-AB2E-D246F9E7F85E}"/>
          </ac:spMkLst>
        </pc:spChg>
        <pc:picChg chg="add mod">
          <ac:chgData name="Balint Gyevnar" userId="68117ebd-ca41-48e9-a188-9edc115aa027" providerId="ADAL" clId="{674D6323-7F88-45AB-BD9A-FADB6B384F1A}" dt="2024-04-21T18:43:59.077" v="25909" actId="1076"/>
          <ac:picMkLst>
            <pc:docMk/>
            <pc:sldMk cId="650355633" sldId="371"/>
            <ac:picMk id="7" creationId="{9EDAFD32-6ABB-76B0-9287-9632BE5C02E6}"/>
          </ac:picMkLst>
        </pc:picChg>
        <pc:picChg chg="add mod">
          <ac:chgData name="Balint Gyevnar" userId="68117ebd-ca41-48e9-a188-9edc115aa027" providerId="ADAL" clId="{674D6323-7F88-45AB-BD9A-FADB6B384F1A}" dt="2024-04-21T18:45:19.759" v="25933" actId="1076"/>
          <ac:picMkLst>
            <pc:docMk/>
            <pc:sldMk cId="650355633" sldId="371"/>
            <ac:picMk id="8" creationId="{61D22707-35DC-0EAC-5533-FE43306AAE5A}"/>
          </ac:picMkLst>
        </pc:picChg>
        <pc:picChg chg="add mod modCrop">
          <ac:chgData name="Balint Gyevnar" userId="68117ebd-ca41-48e9-a188-9edc115aa027" providerId="ADAL" clId="{674D6323-7F88-45AB-BD9A-FADB6B384F1A}" dt="2024-04-21T18:44:00.094" v="25910" actId="1076"/>
          <ac:picMkLst>
            <pc:docMk/>
            <pc:sldMk cId="650355633" sldId="371"/>
            <ac:picMk id="9" creationId="{1CDB6746-B79F-C24B-C49E-39EB3D113C7A}"/>
          </ac:picMkLst>
        </pc:picChg>
        <pc:picChg chg="add mod">
          <ac:chgData name="Balint Gyevnar" userId="68117ebd-ca41-48e9-a188-9edc115aa027" providerId="ADAL" clId="{674D6323-7F88-45AB-BD9A-FADB6B384F1A}" dt="2024-04-21T18:51:33.658" v="26021" actId="1076"/>
          <ac:picMkLst>
            <pc:docMk/>
            <pc:sldMk cId="650355633" sldId="371"/>
            <ac:picMk id="11" creationId="{F6B66925-91BD-F38F-2B7A-5CD182A260A5}"/>
          </ac:picMkLst>
        </pc:picChg>
      </pc:sldChg>
      <pc:sldChg chg="addSp delSp modSp new mod">
        <pc:chgData name="Balint Gyevnar" userId="68117ebd-ca41-48e9-a188-9edc115aa027" providerId="ADAL" clId="{674D6323-7F88-45AB-BD9A-FADB6B384F1A}" dt="2024-04-21T19:13:43.260" v="26865" actId="207"/>
        <pc:sldMkLst>
          <pc:docMk/>
          <pc:sldMk cId="1971799795" sldId="372"/>
        </pc:sldMkLst>
        <pc:spChg chg="mod">
          <ac:chgData name="Balint Gyevnar" userId="68117ebd-ca41-48e9-a188-9edc115aa027" providerId="ADAL" clId="{674D6323-7F88-45AB-BD9A-FADB6B384F1A}" dt="2024-04-21T18:52:01.620" v="26067" actId="20577"/>
          <ac:spMkLst>
            <pc:docMk/>
            <pc:sldMk cId="1971799795" sldId="372"/>
            <ac:spMk id="2" creationId="{0D5F82EE-FC35-FC46-44C3-04A3DE2B5FA8}"/>
          </ac:spMkLst>
        </pc:spChg>
        <pc:spChg chg="del">
          <ac:chgData name="Balint Gyevnar" userId="68117ebd-ca41-48e9-a188-9edc115aa027" providerId="ADAL" clId="{674D6323-7F88-45AB-BD9A-FADB6B384F1A}" dt="2024-04-21T18:52:03.140" v="26068" actId="478"/>
          <ac:spMkLst>
            <pc:docMk/>
            <pc:sldMk cId="1971799795" sldId="372"/>
            <ac:spMk id="3" creationId="{77A9C9D6-BE59-5FE4-A2E7-C42D3F05E9D3}"/>
          </ac:spMkLst>
        </pc:spChg>
        <pc:spChg chg="mod">
          <ac:chgData name="Balint Gyevnar" userId="68117ebd-ca41-48e9-a188-9edc115aa027" providerId="ADAL" clId="{674D6323-7F88-45AB-BD9A-FADB6B384F1A}" dt="2024-04-21T19:01:10.530" v="26267" actId="27636"/>
          <ac:spMkLst>
            <pc:docMk/>
            <pc:sldMk cId="1971799795" sldId="372"/>
            <ac:spMk id="4" creationId="{9BACD555-BDFF-84C1-398A-FCE0CECDA3BA}"/>
          </ac:spMkLst>
        </pc:spChg>
        <pc:spChg chg="add del mod">
          <ac:chgData name="Balint Gyevnar" userId="68117ebd-ca41-48e9-a188-9edc115aa027" providerId="ADAL" clId="{674D6323-7F88-45AB-BD9A-FADB6B384F1A}" dt="2024-04-21T18:57:24.940" v="26145" actId="478"/>
          <ac:spMkLst>
            <pc:docMk/>
            <pc:sldMk cId="1971799795" sldId="372"/>
            <ac:spMk id="6" creationId="{00ADFC83-42E9-D538-B432-E675FB380C74}"/>
          </ac:spMkLst>
        </pc:spChg>
        <pc:spChg chg="add del mod">
          <ac:chgData name="Balint Gyevnar" userId="68117ebd-ca41-48e9-a188-9edc115aa027" providerId="ADAL" clId="{674D6323-7F88-45AB-BD9A-FADB6B384F1A}" dt="2024-04-21T18:53:46.010" v="26078" actId="478"/>
          <ac:spMkLst>
            <pc:docMk/>
            <pc:sldMk cId="1971799795" sldId="372"/>
            <ac:spMk id="8" creationId="{5BE7D885-EED4-26D3-6E82-F5F41FFE9DF7}"/>
          </ac:spMkLst>
        </pc:spChg>
        <pc:spChg chg="add del mod">
          <ac:chgData name="Balint Gyevnar" userId="68117ebd-ca41-48e9-a188-9edc115aa027" providerId="ADAL" clId="{674D6323-7F88-45AB-BD9A-FADB6B384F1A}" dt="2024-04-21T18:57:24.940" v="26145" actId="478"/>
          <ac:spMkLst>
            <pc:docMk/>
            <pc:sldMk cId="1971799795" sldId="372"/>
            <ac:spMk id="10" creationId="{B20912E9-3013-1B09-F070-6F4D47806462}"/>
          </ac:spMkLst>
        </pc:spChg>
        <pc:spChg chg="add del mod">
          <ac:chgData name="Balint Gyevnar" userId="68117ebd-ca41-48e9-a188-9edc115aa027" providerId="ADAL" clId="{674D6323-7F88-45AB-BD9A-FADB6B384F1A}" dt="2024-04-21T18:57:24.940" v="26145" actId="478"/>
          <ac:spMkLst>
            <pc:docMk/>
            <pc:sldMk cId="1971799795" sldId="372"/>
            <ac:spMk id="12" creationId="{A2B920CD-C3E0-23D5-F00D-ED373064C821}"/>
          </ac:spMkLst>
        </pc:spChg>
        <pc:spChg chg="add mod">
          <ac:chgData name="Balint Gyevnar" userId="68117ebd-ca41-48e9-a188-9edc115aa027" providerId="ADAL" clId="{674D6323-7F88-45AB-BD9A-FADB6B384F1A}" dt="2024-04-21T19:13:28.090" v="26860" actId="207"/>
          <ac:spMkLst>
            <pc:docMk/>
            <pc:sldMk cId="1971799795" sldId="372"/>
            <ac:spMk id="14" creationId="{3463EB21-A305-8A62-BB4E-92A99DAFB2A4}"/>
          </ac:spMkLst>
        </pc:spChg>
        <pc:spChg chg="add mod">
          <ac:chgData name="Balint Gyevnar" userId="68117ebd-ca41-48e9-a188-9edc115aa027" providerId="ADAL" clId="{674D6323-7F88-45AB-BD9A-FADB6B384F1A}" dt="2024-04-21T19:13:33.150" v="26861" actId="207"/>
          <ac:spMkLst>
            <pc:docMk/>
            <pc:sldMk cId="1971799795" sldId="372"/>
            <ac:spMk id="16" creationId="{21578B00-75CD-87AC-8AE5-A45D8F4B1C3F}"/>
          </ac:spMkLst>
        </pc:spChg>
        <pc:spChg chg="add mod">
          <ac:chgData name="Balint Gyevnar" userId="68117ebd-ca41-48e9-a188-9edc115aa027" providerId="ADAL" clId="{674D6323-7F88-45AB-BD9A-FADB6B384F1A}" dt="2024-04-21T19:13:38.791" v="26864" actId="1076"/>
          <ac:spMkLst>
            <pc:docMk/>
            <pc:sldMk cId="1971799795" sldId="372"/>
            <ac:spMk id="18" creationId="{3A484E92-5AA3-348C-FAD8-A61CCAF6518A}"/>
          </ac:spMkLst>
        </pc:spChg>
        <pc:spChg chg="add mod">
          <ac:chgData name="Balint Gyevnar" userId="68117ebd-ca41-48e9-a188-9edc115aa027" providerId="ADAL" clId="{674D6323-7F88-45AB-BD9A-FADB6B384F1A}" dt="2024-04-21T19:13:43.260" v="26865" actId="207"/>
          <ac:spMkLst>
            <pc:docMk/>
            <pc:sldMk cId="1971799795" sldId="372"/>
            <ac:spMk id="20" creationId="{4EFE47CC-A569-4A66-1F4A-F2E75C03B23B}"/>
          </ac:spMkLst>
        </pc:spChg>
        <pc:spChg chg="add mod">
          <ac:chgData name="Balint Gyevnar" userId="68117ebd-ca41-48e9-a188-9edc115aa027" providerId="ADAL" clId="{674D6323-7F88-45AB-BD9A-FADB6B384F1A}" dt="2024-04-21T19:01:11.420" v="26268"/>
          <ac:spMkLst>
            <pc:docMk/>
            <pc:sldMk cId="1971799795" sldId="372"/>
            <ac:spMk id="21" creationId="{C506FE09-F607-C157-B750-D8F910CCA9F3}"/>
          </ac:spMkLst>
        </pc:spChg>
      </pc:sldChg>
      <pc:sldChg chg="addSp delSp modSp new mod modAnim">
        <pc:chgData name="Balint Gyevnar" userId="68117ebd-ca41-48e9-a188-9edc115aa027" providerId="ADAL" clId="{674D6323-7F88-45AB-BD9A-FADB6B384F1A}" dt="2024-04-21T19:01:10.530" v="26266" actId="27636"/>
        <pc:sldMkLst>
          <pc:docMk/>
          <pc:sldMk cId="4026306875" sldId="373"/>
        </pc:sldMkLst>
        <pc:spChg chg="mod">
          <ac:chgData name="Balint Gyevnar" userId="68117ebd-ca41-48e9-a188-9edc115aa027" providerId="ADAL" clId="{674D6323-7F88-45AB-BD9A-FADB6B384F1A}" dt="2024-04-21T18:56:10.940" v="26136" actId="27636"/>
          <ac:spMkLst>
            <pc:docMk/>
            <pc:sldMk cId="4026306875" sldId="373"/>
            <ac:spMk id="2" creationId="{2F33415D-91A8-BF7E-974D-2DA03BB28902}"/>
          </ac:spMkLst>
        </pc:spChg>
        <pc:spChg chg="del">
          <ac:chgData name="Balint Gyevnar" userId="68117ebd-ca41-48e9-a188-9edc115aa027" providerId="ADAL" clId="{674D6323-7F88-45AB-BD9A-FADB6B384F1A}" dt="2024-04-21T18:56:22.500" v="26137" actId="478"/>
          <ac:spMkLst>
            <pc:docMk/>
            <pc:sldMk cId="4026306875" sldId="373"/>
            <ac:spMk id="3" creationId="{83853BF0-22D3-2899-BAD3-1B6D302EB477}"/>
          </ac:spMkLst>
        </pc:spChg>
        <pc:spChg chg="mod">
          <ac:chgData name="Balint Gyevnar" userId="68117ebd-ca41-48e9-a188-9edc115aa027" providerId="ADAL" clId="{674D6323-7F88-45AB-BD9A-FADB6B384F1A}" dt="2024-04-21T19:01:10.530" v="26266" actId="27636"/>
          <ac:spMkLst>
            <pc:docMk/>
            <pc:sldMk cId="4026306875" sldId="373"/>
            <ac:spMk id="4" creationId="{7A4386C1-BB81-F568-5C72-CCA8F0529F1F}"/>
          </ac:spMkLst>
        </pc:spChg>
        <pc:spChg chg="add mod">
          <ac:chgData name="Balint Gyevnar" userId="68117ebd-ca41-48e9-a188-9edc115aa027" providerId="ADAL" clId="{674D6323-7F88-45AB-BD9A-FADB6B384F1A}" dt="2024-04-21T19:01:10.510" v="26265"/>
          <ac:spMkLst>
            <pc:docMk/>
            <pc:sldMk cId="4026306875" sldId="373"/>
            <ac:spMk id="6" creationId="{5EF22F9A-CD10-CF59-3F12-12ABACEE54BF}"/>
          </ac:spMkLst>
        </pc:spChg>
        <pc:picChg chg="add mod">
          <ac:chgData name="Balint Gyevnar" userId="68117ebd-ca41-48e9-a188-9edc115aa027" providerId="ADAL" clId="{674D6323-7F88-45AB-BD9A-FADB6B384F1A}" dt="2024-04-21T18:56:38.116" v="26143" actId="1076"/>
          <ac:picMkLst>
            <pc:docMk/>
            <pc:sldMk cId="4026306875" sldId="373"/>
            <ac:picMk id="5" creationId="{776A065F-35F0-5AF9-2064-2D55B78B9CEF}"/>
          </ac:picMkLst>
        </pc:picChg>
      </pc:sldChg>
      <pc:sldChg chg="addSp delSp modSp new mod">
        <pc:chgData name="Balint Gyevnar" userId="68117ebd-ca41-48e9-a188-9edc115aa027" providerId="ADAL" clId="{674D6323-7F88-45AB-BD9A-FADB6B384F1A}" dt="2024-04-21T19:23:39.031" v="27884" actId="1076"/>
        <pc:sldMkLst>
          <pc:docMk/>
          <pc:sldMk cId="3865330553" sldId="374"/>
        </pc:sldMkLst>
        <pc:spChg chg="mod">
          <ac:chgData name="Balint Gyevnar" userId="68117ebd-ca41-48e9-a188-9edc115aa027" providerId="ADAL" clId="{674D6323-7F88-45AB-BD9A-FADB6B384F1A}" dt="2024-04-21T19:01:36.510" v="26285" actId="20577"/>
          <ac:spMkLst>
            <pc:docMk/>
            <pc:sldMk cId="3865330553" sldId="374"/>
            <ac:spMk id="2" creationId="{344CDD58-9308-0CFA-50D2-E87B0A05B474}"/>
          </ac:spMkLst>
        </pc:spChg>
        <pc:spChg chg="del">
          <ac:chgData name="Balint Gyevnar" userId="68117ebd-ca41-48e9-a188-9edc115aa027" providerId="ADAL" clId="{674D6323-7F88-45AB-BD9A-FADB6B384F1A}" dt="2024-04-21T19:01:39.020" v="26286" actId="478"/>
          <ac:spMkLst>
            <pc:docMk/>
            <pc:sldMk cId="3865330553" sldId="374"/>
            <ac:spMk id="3" creationId="{53CF6535-6609-DAD9-8891-C7BA441B3089}"/>
          </ac:spMkLst>
        </pc:spChg>
        <pc:spChg chg="mod">
          <ac:chgData name="Balint Gyevnar" userId="68117ebd-ca41-48e9-a188-9edc115aa027" providerId="ADAL" clId="{674D6323-7F88-45AB-BD9A-FADB6B384F1A}" dt="2024-04-21T19:06:06.082" v="26288" actId="27636"/>
          <ac:spMkLst>
            <pc:docMk/>
            <pc:sldMk cId="3865330553" sldId="374"/>
            <ac:spMk id="4" creationId="{A286D12B-E371-72B9-E06C-F38ADDD0A0F7}"/>
          </ac:spMkLst>
        </pc:spChg>
        <pc:spChg chg="add mod">
          <ac:chgData name="Balint Gyevnar" userId="68117ebd-ca41-48e9-a188-9edc115aa027" providerId="ADAL" clId="{674D6323-7F88-45AB-BD9A-FADB6B384F1A}" dt="2024-04-21T19:23:39.031" v="27884" actId="1076"/>
          <ac:spMkLst>
            <pc:docMk/>
            <pc:sldMk cId="3865330553" sldId="374"/>
            <ac:spMk id="5" creationId="{5FD213DB-1174-AC46-ECA2-52CABE4FA93A}"/>
          </ac:spMkLst>
        </pc:spChg>
        <pc:spChg chg="add mod">
          <ac:chgData name="Balint Gyevnar" userId="68117ebd-ca41-48e9-a188-9edc115aa027" providerId="ADAL" clId="{674D6323-7F88-45AB-BD9A-FADB6B384F1A}" dt="2024-04-21T19:08:24.100" v="26725"/>
          <ac:spMkLst>
            <pc:docMk/>
            <pc:sldMk cId="3865330553" sldId="374"/>
            <ac:spMk id="6" creationId="{0C11AB9D-8996-68BF-E3E9-458CFCDF0730}"/>
          </ac:spMkLst>
        </pc:spChg>
      </pc:sldChg>
      <pc:sldChg chg="addSp delSp modSp new mod">
        <pc:chgData name="Balint Gyevnar" userId="68117ebd-ca41-48e9-a188-9edc115aa027" providerId="ADAL" clId="{674D6323-7F88-45AB-BD9A-FADB6B384F1A}" dt="2024-04-21T19:41:21.321" v="28185"/>
        <pc:sldMkLst>
          <pc:docMk/>
          <pc:sldMk cId="2257923884" sldId="375"/>
        </pc:sldMkLst>
        <pc:spChg chg="mod">
          <ac:chgData name="Balint Gyevnar" userId="68117ebd-ca41-48e9-a188-9edc115aa027" providerId="ADAL" clId="{674D6323-7F88-45AB-BD9A-FADB6B384F1A}" dt="2024-04-21T19:08:44.194" v="26814" actId="20577"/>
          <ac:spMkLst>
            <pc:docMk/>
            <pc:sldMk cId="2257923884" sldId="375"/>
            <ac:spMk id="2" creationId="{0D221ECD-999B-64D6-B25B-C8FB84B803FE}"/>
          </ac:spMkLst>
        </pc:spChg>
        <pc:spChg chg="del">
          <ac:chgData name="Balint Gyevnar" userId="68117ebd-ca41-48e9-a188-9edc115aa027" providerId="ADAL" clId="{674D6323-7F88-45AB-BD9A-FADB6B384F1A}" dt="2024-04-21T19:08:46.550" v="26815" actId="478"/>
          <ac:spMkLst>
            <pc:docMk/>
            <pc:sldMk cId="2257923884" sldId="375"/>
            <ac:spMk id="3" creationId="{E075CBBE-492C-184A-FF23-944344249485}"/>
          </ac:spMkLst>
        </pc:spChg>
        <pc:spChg chg="mod">
          <ac:chgData name="Balint Gyevnar" userId="68117ebd-ca41-48e9-a188-9edc115aa027" providerId="ADAL" clId="{674D6323-7F88-45AB-BD9A-FADB6B384F1A}" dt="2024-04-21T19:14:39.993" v="26971" actId="27636"/>
          <ac:spMkLst>
            <pc:docMk/>
            <pc:sldMk cId="2257923884" sldId="375"/>
            <ac:spMk id="4" creationId="{9A45FF11-9EF8-4521-D744-33E4979C476D}"/>
          </ac:spMkLst>
        </pc:spChg>
        <pc:spChg chg="add mod">
          <ac:chgData name="Balint Gyevnar" userId="68117ebd-ca41-48e9-a188-9edc115aa027" providerId="ADAL" clId="{674D6323-7F88-45AB-BD9A-FADB6B384F1A}" dt="2024-04-21T19:41:21.321" v="28185"/>
          <ac:spMkLst>
            <pc:docMk/>
            <pc:sldMk cId="2257923884" sldId="375"/>
            <ac:spMk id="9" creationId="{E5F9B9F5-8EB2-5F51-2E6F-03DBCA875ED8}"/>
          </ac:spMkLst>
        </pc:spChg>
        <pc:picChg chg="add mod">
          <ac:chgData name="Balint Gyevnar" userId="68117ebd-ca41-48e9-a188-9edc115aa027" providerId="ADAL" clId="{674D6323-7F88-45AB-BD9A-FADB6B384F1A}" dt="2024-04-21T19:12:10.130" v="26839" actId="1076"/>
          <ac:picMkLst>
            <pc:docMk/>
            <pc:sldMk cId="2257923884" sldId="375"/>
            <ac:picMk id="6" creationId="{9EF95F6F-A5B7-7D91-7BD7-9A1D632C5C0C}"/>
          </ac:picMkLst>
        </pc:picChg>
        <pc:picChg chg="add del mod">
          <ac:chgData name="Balint Gyevnar" userId="68117ebd-ca41-48e9-a188-9edc115aa027" providerId="ADAL" clId="{674D6323-7F88-45AB-BD9A-FADB6B384F1A}" dt="2024-04-21T19:11:58.691" v="26835" actId="478"/>
          <ac:picMkLst>
            <pc:docMk/>
            <pc:sldMk cId="2257923884" sldId="375"/>
            <ac:picMk id="8" creationId="{99A0FB99-BCB9-7C69-67AE-3EF2E9C42657}"/>
          </ac:picMkLst>
        </pc:picChg>
      </pc:sldChg>
      <pc:sldChg chg="addSp delSp modSp add mod modAnim">
        <pc:chgData name="Balint Gyevnar" userId="68117ebd-ca41-48e9-a188-9edc115aa027" providerId="ADAL" clId="{674D6323-7F88-45AB-BD9A-FADB6B384F1A}" dt="2024-04-21T19:41:20.741" v="28184"/>
        <pc:sldMkLst>
          <pc:docMk/>
          <pc:sldMk cId="3527630133" sldId="376"/>
        </pc:sldMkLst>
        <pc:spChg chg="add mod">
          <ac:chgData name="Balint Gyevnar" userId="68117ebd-ca41-48e9-a188-9edc115aa027" providerId="ADAL" clId="{674D6323-7F88-45AB-BD9A-FADB6B384F1A}" dt="2024-04-21T19:12:39.711" v="26842" actId="208"/>
          <ac:spMkLst>
            <pc:docMk/>
            <pc:sldMk cId="3527630133" sldId="376"/>
            <ac:spMk id="3" creationId="{0A6F6A32-476B-51AB-1C83-720130766724}"/>
          </ac:spMkLst>
        </pc:spChg>
        <pc:spChg chg="mod">
          <ac:chgData name="Balint Gyevnar" userId="68117ebd-ca41-48e9-a188-9edc115aa027" providerId="ADAL" clId="{674D6323-7F88-45AB-BD9A-FADB6B384F1A}" dt="2024-04-21T19:11:38.760" v="26826" actId="27636"/>
          <ac:spMkLst>
            <pc:docMk/>
            <pc:sldMk cId="3527630133" sldId="376"/>
            <ac:spMk id="4" creationId="{9A45FF11-9EF8-4521-D744-33E4979C476D}"/>
          </ac:spMkLst>
        </pc:spChg>
        <pc:spChg chg="add mod">
          <ac:chgData name="Balint Gyevnar" userId="68117ebd-ca41-48e9-a188-9edc115aa027" providerId="ADAL" clId="{674D6323-7F88-45AB-BD9A-FADB6B384F1A}" dt="2024-04-21T19:41:20.741" v="28184"/>
          <ac:spMkLst>
            <pc:docMk/>
            <pc:sldMk cId="3527630133" sldId="376"/>
            <ac:spMk id="5" creationId="{8AE8BB72-0788-D203-6160-86FE84A48715}"/>
          </ac:spMkLst>
        </pc:spChg>
        <pc:picChg chg="del">
          <ac:chgData name="Balint Gyevnar" userId="68117ebd-ca41-48e9-a188-9edc115aa027" providerId="ADAL" clId="{674D6323-7F88-45AB-BD9A-FADB6B384F1A}" dt="2024-04-21T19:11:40.610" v="26827" actId="478"/>
          <ac:picMkLst>
            <pc:docMk/>
            <pc:sldMk cId="3527630133" sldId="376"/>
            <ac:picMk id="6" creationId="{9EF95F6F-A5B7-7D91-7BD7-9A1D632C5C0C}"/>
          </ac:picMkLst>
        </pc:picChg>
        <pc:picChg chg="mod">
          <ac:chgData name="Balint Gyevnar" userId="68117ebd-ca41-48e9-a188-9edc115aa027" providerId="ADAL" clId="{674D6323-7F88-45AB-BD9A-FADB6B384F1A}" dt="2024-04-21T19:11:56.110" v="26833" actId="1076"/>
          <ac:picMkLst>
            <pc:docMk/>
            <pc:sldMk cId="3527630133" sldId="376"/>
            <ac:picMk id="8" creationId="{99A0FB99-BCB9-7C69-67AE-3EF2E9C42657}"/>
          </ac:picMkLst>
        </pc:picChg>
      </pc:sldChg>
      <pc:sldChg chg="addSp delSp modSp new mod">
        <pc:chgData name="Balint Gyevnar" userId="68117ebd-ca41-48e9-a188-9edc115aa027" providerId="ADAL" clId="{674D6323-7F88-45AB-BD9A-FADB6B384F1A}" dt="2024-04-23T18:57:41.291" v="29603" actId="14100"/>
        <pc:sldMkLst>
          <pc:docMk/>
          <pc:sldMk cId="1024410391" sldId="377"/>
        </pc:sldMkLst>
        <pc:spChg chg="mod">
          <ac:chgData name="Balint Gyevnar" userId="68117ebd-ca41-48e9-a188-9edc115aa027" providerId="ADAL" clId="{674D6323-7F88-45AB-BD9A-FADB6B384F1A}" dt="2024-04-21T19:14:07.200" v="26934" actId="20577"/>
          <ac:spMkLst>
            <pc:docMk/>
            <pc:sldMk cId="1024410391" sldId="377"/>
            <ac:spMk id="2" creationId="{2922E8ED-CBBA-EA32-9A9A-3AFD700E0E73}"/>
          </ac:spMkLst>
        </pc:spChg>
        <pc:spChg chg="del">
          <ac:chgData name="Balint Gyevnar" userId="68117ebd-ca41-48e9-a188-9edc115aa027" providerId="ADAL" clId="{674D6323-7F88-45AB-BD9A-FADB6B384F1A}" dt="2024-04-21T19:14:09.740" v="26935" actId="478"/>
          <ac:spMkLst>
            <pc:docMk/>
            <pc:sldMk cId="1024410391" sldId="377"/>
            <ac:spMk id="3" creationId="{6B8BC484-2069-A538-6687-259FEFE5685A}"/>
          </ac:spMkLst>
        </pc:spChg>
        <pc:spChg chg="mod">
          <ac:chgData name="Balint Gyevnar" userId="68117ebd-ca41-48e9-a188-9edc115aa027" providerId="ADAL" clId="{674D6323-7F88-45AB-BD9A-FADB6B384F1A}" dt="2024-04-21T19:14:39.993" v="26972" actId="27636"/>
          <ac:spMkLst>
            <pc:docMk/>
            <pc:sldMk cId="1024410391" sldId="377"/>
            <ac:spMk id="4" creationId="{F2F60738-9F42-20AC-9C22-6BD7D0029359}"/>
          </ac:spMkLst>
        </pc:spChg>
        <pc:spChg chg="add mod">
          <ac:chgData name="Balint Gyevnar" userId="68117ebd-ca41-48e9-a188-9edc115aa027" providerId="ADAL" clId="{674D6323-7F88-45AB-BD9A-FADB6B384F1A}" dt="2024-04-23T18:57:41.291" v="29603" actId="14100"/>
          <ac:spMkLst>
            <pc:docMk/>
            <pc:sldMk cId="1024410391" sldId="377"/>
            <ac:spMk id="5" creationId="{242ABDB2-8882-C9E6-FE67-1BDB3199530D}"/>
          </ac:spMkLst>
        </pc:spChg>
      </pc:sldChg>
      <pc:sldChg chg="addSp delSp modSp new mod ord modAnim">
        <pc:chgData name="Balint Gyevnar" userId="68117ebd-ca41-48e9-a188-9edc115aa027" providerId="ADAL" clId="{674D6323-7F88-45AB-BD9A-FADB6B384F1A}" dt="2024-04-23T18:47:59.885" v="29542" actId="179"/>
        <pc:sldMkLst>
          <pc:docMk/>
          <pc:sldMk cId="204757856" sldId="378"/>
        </pc:sldMkLst>
        <pc:spChg chg="mod">
          <ac:chgData name="Balint Gyevnar" userId="68117ebd-ca41-48e9-a188-9edc115aa027" providerId="ADAL" clId="{674D6323-7F88-45AB-BD9A-FADB6B384F1A}" dt="2024-04-21T19:14:35.800" v="26967" actId="20577"/>
          <ac:spMkLst>
            <pc:docMk/>
            <pc:sldMk cId="204757856" sldId="378"/>
            <ac:spMk id="2" creationId="{2D2AC06D-FDA7-25F7-DC97-D70495FBEF19}"/>
          </ac:spMkLst>
        </pc:spChg>
        <pc:spChg chg="del">
          <ac:chgData name="Balint Gyevnar" userId="68117ebd-ca41-48e9-a188-9edc115aa027" providerId="ADAL" clId="{674D6323-7F88-45AB-BD9A-FADB6B384F1A}" dt="2024-04-21T19:14:38.370" v="26968" actId="478"/>
          <ac:spMkLst>
            <pc:docMk/>
            <pc:sldMk cId="204757856" sldId="378"/>
            <ac:spMk id="3" creationId="{050F31EB-DE54-E057-8AB8-DE2F8E181C7A}"/>
          </ac:spMkLst>
        </pc:spChg>
        <pc:spChg chg="mod">
          <ac:chgData name="Balint Gyevnar" userId="68117ebd-ca41-48e9-a188-9edc115aa027" providerId="ADAL" clId="{674D6323-7F88-45AB-BD9A-FADB6B384F1A}" dt="2024-04-21T19:14:39.980" v="26970" actId="27636"/>
          <ac:spMkLst>
            <pc:docMk/>
            <pc:sldMk cId="204757856" sldId="378"/>
            <ac:spMk id="4" creationId="{EE8E0F74-017D-E8FC-5CA8-71B540D6F12D}"/>
          </ac:spMkLst>
        </pc:spChg>
        <pc:spChg chg="add mod">
          <ac:chgData name="Balint Gyevnar" userId="68117ebd-ca41-48e9-a188-9edc115aa027" providerId="ADAL" clId="{674D6323-7F88-45AB-BD9A-FADB6B384F1A}" dt="2024-04-23T18:47:59.885" v="29542" actId="179"/>
          <ac:spMkLst>
            <pc:docMk/>
            <pc:sldMk cId="204757856" sldId="378"/>
            <ac:spMk id="5" creationId="{578623CF-D289-2270-6C38-0F75798F82C7}"/>
          </ac:spMkLst>
        </pc:spChg>
        <pc:spChg chg="add mod">
          <ac:chgData name="Balint Gyevnar" userId="68117ebd-ca41-48e9-a188-9edc115aa027" providerId="ADAL" clId="{674D6323-7F88-45AB-BD9A-FADB6B384F1A}" dt="2024-04-21T19:16:54.741" v="27372" actId="1076"/>
          <ac:spMkLst>
            <pc:docMk/>
            <pc:sldMk cId="204757856" sldId="378"/>
            <ac:spMk id="6" creationId="{42C95D40-B74F-D5F1-4A5E-FDC8AF05646B}"/>
          </ac:spMkLst>
        </pc:spChg>
        <pc:spChg chg="add mod">
          <ac:chgData name="Balint Gyevnar" userId="68117ebd-ca41-48e9-a188-9edc115aa027" providerId="ADAL" clId="{674D6323-7F88-45AB-BD9A-FADB6B384F1A}" dt="2024-04-21T19:16:51.540" v="27371"/>
          <ac:spMkLst>
            <pc:docMk/>
            <pc:sldMk cId="204757856" sldId="378"/>
            <ac:spMk id="7" creationId="{FA36D9ED-7B09-3D96-9171-A95618EA65F0}"/>
          </ac:spMkLst>
        </pc:spChg>
        <pc:spChg chg="add mod">
          <ac:chgData name="Balint Gyevnar" userId="68117ebd-ca41-48e9-a188-9edc115aa027" providerId="ADAL" clId="{674D6323-7F88-45AB-BD9A-FADB6B384F1A}" dt="2024-04-21T19:16:55.211" v="27373"/>
          <ac:spMkLst>
            <pc:docMk/>
            <pc:sldMk cId="204757856" sldId="378"/>
            <ac:spMk id="8" creationId="{A9FFD2C9-603D-74BB-1E3E-46A0E4416913}"/>
          </ac:spMkLst>
        </pc:spChg>
      </pc:sldChg>
      <pc:sldChg chg="addSp delSp modSp new mod">
        <pc:chgData name="Balint Gyevnar" userId="68117ebd-ca41-48e9-a188-9edc115aa027" providerId="ADAL" clId="{674D6323-7F88-45AB-BD9A-FADB6B384F1A}" dt="2024-04-21T19:41:35.451" v="28190" actId="1076"/>
        <pc:sldMkLst>
          <pc:docMk/>
          <pc:sldMk cId="3094798741" sldId="379"/>
        </pc:sldMkLst>
        <pc:spChg chg="mod">
          <ac:chgData name="Balint Gyevnar" userId="68117ebd-ca41-48e9-a188-9edc115aa027" providerId="ADAL" clId="{674D6323-7F88-45AB-BD9A-FADB6B384F1A}" dt="2024-04-21T19:21:06.501" v="27754" actId="20577"/>
          <ac:spMkLst>
            <pc:docMk/>
            <pc:sldMk cId="3094798741" sldId="379"/>
            <ac:spMk id="2" creationId="{0E9B0091-2E79-7D0E-F302-15DD92B099FF}"/>
          </ac:spMkLst>
        </pc:spChg>
        <pc:spChg chg="del">
          <ac:chgData name="Balint Gyevnar" userId="68117ebd-ca41-48e9-a188-9edc115aa027" providerId="ADAL" clId="{674D6323-7F88-45AB-BD9A-FADB6B384F1A}" dt="2024-04-21T19:21:10.961" v="27755" actId="478"/>
          <ac:spMkLst>
            <pc:docMk/>
            <pc:sldMk cId="3094798741" sldId="379"/>
            <ac:spMk id="3" creationId="{A5F2F60B-A000-1C33-7A7B-10BD8286D9A0}"/>
          </ac:spMkLst>
        </pc:spChg>
        <pc:spChg chg="mod">
          <ac:chgData name="Balint Gyevnar" userId="68117ebd-ca41-48e9-a188-9edc115aa027" providerId="ADAL" clId="{674D6323-7F88-45AB-BD9A-FADB6B384F1A}" dt="2024-04-21T19:23:16.294" v="27879" actId="27636"/>
          <ac:spMkLst>
            <pc:docMk/>
            <pc:sldMk cId="3094798741" sldId="379"/>
            <ac:spMk id="4" creationId="{898D988E-148B-A1F3-19F1-E60142364160}"/>
          </ac:spMkLst>
        </pc:spChg>
        <pc:spChg chg="add mod">
          <ac:chgData name="Balint Gyevnar" userId="68117ebd-ca41-48e9-a188-9edc115aa027" providerId="ADAL" clId="{674D6323-7F88-45AB-BD9A-FADB6B384F1A}" dt="2024-04-21T19:41:22.371" v="28186"/>
          <ac:spMkLst>
            <pc:docMk/>
            <pc:sldMk cId="3094798741" sldId="379"/>
            <ac:spMk id="7" creationId="{8A49C5B8-8A88-7FB0-AA2F-31EFABDC6D3F}"/>
          </ac:spMkLst>
        </pc:spChg>
        <pc:picChg chg="add mod">
          <ac:chgData name="Balint Gyevnar" userId="68117ebd-ca41-48e9-a188-9edc115aa027" providerId="ADAL" clId="{674D6323-7F88-45AB-BD9A-FADB6B384F1A}" dt="2024-04-21T19:41:35.451" v="28190" actId="1076"/>
          <ac:picMkLst>
            <pc:docMk/>
            <pc:sldMk cId="3094798741" sldId="379"/>
            <ac:picMk id="6" creationId="{C012298B-C9BC-24B3-607D-A648D2B45AFD}"/>
          </ac:picMkLst>
        </pc:picChg>
      </pc:sldChg>
      <pc:sldChg chg="addSp modSp add mod ord">
        <pc:chgData name="Balint Gyevnar" userId="68117ebd-ca41-48e9-a188-9edc115aa027" providerId="ADAL" clId="{674D6323-7F88-45AB-BD9A-FADB6B384F1A}" dt="2024-04-23T19:03:03.883" v="29842" actId="14100"/>
        <pc:sldMkLst>
          <pc:docMk/>
          <pc:sldMk cId="591788211" sldId="380"/>
        </pc:sldMkLst>
        <pc:spChg chg="mod">
          <ac:chgData name="Balint Gyevnar" userId="68117ebd-ca41-48e9-a188-9edc115aa027" providerId="ADAL" clId="{674D6323-7F88-45AB-BD9A-FADB6B384F1A}" dt="2024-04-21T19:22:23.181" v="27764"/>
          <ac:spMkLst>
            <pc:docMk/>
            <pc:sldMk cId="591788211" sldId="380"/>
            <ac:spMk id="2" creationId="{2922E8ED-CBBA-EA32-9A9A-3AFD700E0E73}"/>
          </ac:spMkLst>
        </pc:spChg>
        <pc:spChg chg="add mod">
          <ac:chgData name="Balint Gyevnar" userId="68117ebd-ca41-48e9-a188-9edc115aa027" providerId="ADAL" clId="{674D6323-7F88-45AB-BD9A-FADB6B384F1A}" dt="2024-04-21T19:41:37.231" v="28191"/>
          <ac:spMkLst>
            <pc:docMk/>
            <pc:sldMk cId="591788211" sldId="380"/>
            <ac:spMk id="3" creationId="{C3799013-F642-F3A1-8180-E18B8ABA0B79}"/>
          </ac:spMkLst>
        </pc:spChg>
        <pc:spChg chg="mod">
          <ac:chgData name="Balint Gyevnar" userId="68117ebd-ca41-48e9-a188-9edc115aa027" providerId="ADAL" clId="{674D6323-7F88-45AB-BD9A-FADB6B384F1A}" dt="2024-04-23T19:03:03.883" v="29842" actId="14100"/>
          <ac:spMkLst>
            <pc:docMk/>
            <pc:sldMk cId="591788211" sldId="380"/>
            <ac:spMk id="5" creationId="{242ABDB2-8882-C9E6-FE67-1BDB3199530D}"/>
          </ac:spMkLst>
        </pc:spChg>
      </pc:sldChg>
      <pc:sldChg chg="delSp modSp add mod ord delAnim">
        <pc:chgData name="Balint Gyevnar" userId="68117ebd-ca41-48e9-a188-9edc115aa027" providerId="ADAL" clId="{674D6323-7F88-45AB-BD9A-FADB6B384F1A}" dt="2024-04-21T19:25:35.451" v="27929" actId="478"/>
        <pc:sldMkLst>
          <pc:docMk/>
          <pc:sldMk cId="4131459076" sldId="381"/>
        </pc:sldMkLst>
        <pc:spChg chg="mod">
          <ac:chgData name="Balint Gyevnar" userId="68117ebd-ca41-48e9-a188-9edc115aa027" providerId="ADAL" clId="{674D6323-7F88-45AB-BD9A-FADB6B384F1A}" dt="2024-04-21T19:25:31.581" v="27928" actId="20577"/>
          <ac:spMkLst>
            <pc:docMk/>
            <pc:sldMk cId="4131459076" sldId="381"/>
            <ac:spMk id="2" creationId="{8F1C0349-9FB1-4AEA-73B0-A4F0EC253529}"/>
          </ac:spMkLst>
        </pc:spChg>
        <pc:spChg chg="del">
          <ac:chgData name="Balint Gyevnar" userId="68117ebd-ca41-48e9-a188-9edc115aa027" providerId="ADAL" clId="{674D6323-7F88-45AB-BD9A-FADB6B384F1A}" dt="2024-04-21T19:25:35.451" v="27929" actId="478"/>
          <ac:spMkLst>
            <pc:docMk/>
            <pc:sldMk cId="4131459076" sldId="381"/>
            <ac:spMk id="30" creationId="{6D57CA91-D966-6933-9773-EF67708390E3}"/>
          </ac:spMkLst>
        </pc:spChg>
      </pc:sldChg>
      <pc:sldChg chg="addSp delSp modSp new mod ord">
        <pc:chgData name="Balint Gyevnar" userId="68117ebd-ca41-48e9-a188-9edc115aa027" providerId="ADAL" clId="{674D6323-7F88-45AB-BD9A-FADB6B384F1A}" dt="2024-04-23T19:05:11.229" v="29844"/>
        <pc:sldMkLst>
          <pc:docMk/>
          <pc:sldMk cId="99877250" sldId="382"/>
        </pc:sldMkLst>
        <pc:spChg chg="mod">
          <ac:chgData name="Balint Gyevnar" userId="68117ebd-ca41-48e9-a188-9edc115aa027" providerId="ADAL" clId="{674D6323-7F88-45AB-BD9A-FADB6B384F1A}" dt="2024-04-21T19:39:26.141" v="27933" actId="27636"/>
          <ac:spMkLst>
            <pc:docMk/>
            <pc:sldMk cId="99877250" sldId="382"/>
            <ac:spMk id="2" creationId="{903722FD-2449-01D4-1E40-7D8CAD3231C9}"/>
          </ac:spMkLst>
        </pc:spChg>
        <pc:spChg chg="del">
          <ac:chgData name="Balint Gyevnar" userId="68117ebd-ca41-48e9-a188-9edc115aa027" providerId="ADAL" clId="{674D6323-7F88-45AB-BD9A-FADB6B384F1A}" dt="2024-04-21T19:39:19.951" v="27931" actId="478"/>
          <ac:spMkLst>
            <pc:docMk/>
            <pc:sldMk cId="99877250" sldId="382"/>
            <ac:spMk id="3" creationId="{CFECA0F1-EA9E-635F-C9EF-30A65CA3D9E7}"/>
          </ac:spMkLst>
        </pc:spChg>
        <pc:spChg chg="mod">
          <ac:chgData name="Balint Gyevnar" userId="68117ebd-ca41-48e9-a188-9edc115aa027" providerId="ADAL" clId="{674D6323-7F88-45AB-BD9A-FADB6B384F1A}" dt="2024-04-21T19:39:29.501" v="27935" actId="27636"/>
          <ac:spMkLst>
            <pc:docMk/>
            <pc:sldMk cId="99877250" sldId="382"/>
            <ac:spMk id="4" creationId="{6A8DED98-48A9-8819-68A8-65C8E49DF2F0}"/>
          </ac:spMkLst>
        </pc:spChg>
        <pc:spChg chg="add mod">
          <ac:chgData name="Balint Gyevnar" userId="68117ebd-ca41-48e9-a188-9edc115aa027" providerId="ADAL" clId="{674D6323-7F88-45AB-BD9A-FADB6B384F1A}" dt="2024-04-21T19:40:58.711" v="28179" actId="12789"/>
          <ac:spMkLst>
            <pc:docMk/>
            <pc:sldMk cId="99877250" sldId="382"/>
            <ac:spMk id="5" creationId="{13CFF6D7-4F3C-EFBD-5FF8-79324F3B4C48}"/>
          </ac:spMkLst>
        </pc:spChg>
        <pc:spChg chg="add del mod">
          <ac:chgData name="Balint Gyevnar" userId="68117ebd-ca41-48e9-a188-9edc115aa027" providerId="ADAL" clId="{674D6323-7F88-45AB-BD9A-FADB6B384F1A}" dt="2024-04-21T19:40:58.941" v="28181"/>
          <ac:spMkLst>
            <pc:docMk/>
            <pc:sldMk cId="99877250" sldId="382"/>
            <ac:spMk id="6" creationId="{0F541A01-6BAC-3DE2-066E-900406DFE0D3}"/>
          </ac:spMkLst>
        </pc:spChg>
        <pc:spChg chg="add mod">
          <ac:chgData name="Balint Gyevnar" userId="68117ebd-ca41-48e9-a188-9edc115aa027" providerId="ADAL" clId="{674D6323-7F88-45AB-BD9A-FADB6B384F1A}" dt="2024-04-21T19:42:30.311" v="28213" actId="207"/>
          <ac:spMkLst>
            <pc:docMk/>
            <pc:sldMk cId="99877250" sldId="382"/>
            <ac:spMk id="8" creationId="{B3173F7A-2374-60C2-2E1A-CF66656C4084}"/>
          </ac:spMkLst>
        </pc:spChg>
      </pc:sldChg>
      <pc:sldChg chg="addSp delSp modSp new mod">
        <pc:chgData name="Balint Gyevnar" userId="68117ebd-ca41-48e9-a188-9edc115aa027" providerId="ADAL" clId="{674D6323-7F88-45AB-BD9A-FADB6B384F1A}" dt="2024-04-21T19:49:56.301" v="28664" actId="207"/>
        <pc:sldMkLst>
          <pc:docMk/>
          <pc:sldMk cId="2928903509" sldId="383"/>
        </pc:sldMkLst>
        <pc:spChg chg="mod">
          <ac:chgData name="Balint Gyevnar" userId="68117ebd-ca41-48e9-a188-9edc115aa027" providerId="ADAL" clId="{674D6323-7F88-45AB-BD9A-FADB6B384F1A}" dt="2024-04-21T19:44:10.051" v="28237" actId="20577"/>
          <ac:spMkLst>
            <pc:docMk/>
            <pc:sldMk cId="2928903509" sldId="383"/>
            <ac:spMk id="2" creationId="{43A8C4E9-CDAE-A080-7806-02A4F917ACAA}"/>
          </ac:spMkLst>
        </pc:spChg>
        <pc:spChg chg="del">
          <ac:chgData name="Balint Gyevnar" userId="68117ebd-ca41-48e9-a188-9edc115aa027" providerId="ADAL" clId="{674D6323-7F88-45AB-BD9A-FADB6B384F1A}" dt="2024-04-21T19:44:13.741" v="28238" actId="478"/>
          <ac:spMkLst>
            <pc:docMk/>
            <pc:sldMk cId="2928903509" sldId="383"/>
            <ac:spMk id="3" creationId="{750412AF-9069-C7E9-2D10-CDA0BF490C43}"/>
          </ac:spMkLst>
        </pc:spChg>
        <pc:spChg chg="mod">
          <ac:chgData name="Balint Gyevnar" userId="68117ebd-ca41-48e9-a188-9edc115aa027" providerId="ADAL" clId="{674D6323-7F88-45AB-BD9A-FADB6B384F1A}" dt="2024-04-21T19:44:15.451" v="28240" actId="27636"/>
          <ac:spMkLst>
            <pc:docMk/>
            <pc:sldMk cId="2928903509" sldId="383"/>
            <ac:spMk id="4" creationId="{C6F0F971-02BE-0ECF-1F1F-A968549FE24C}"/>
          </ac:spMkLst>
        </pc:spChg>
        <pc:spChg chg="add mod">
          <ac:chgData name="Balint Gyevnar" userId="68117ebd-ca41-48e9-a188-9edc115aa027" providerId="ADAL" clId="{674D6323-7F88-45AB-BD9A-FADB6B384F1A}" dt="2024-04-21T19:49:56.301" v="28664" actId="207"/>
          <ac:spMkLst>
            <pc:docMk/>
            <pc:sldMk cId="2928903509" sldId="383"/>
            <ac:spMk id="5" creationId="{FA93489C-9EB5-9BD1-6059-9540299AAE4F}"/>
          </ac:spMkLst>
        </pc:spChg>
      </pc:sldChg>
      <pc:sldChg chg="addSp delSp modSp add mod ord modAnim">
        <pc:chgData name="Balint Gyevnar" userId="68117ebd-ca41-48e9-a188-9edc115aa027" providerId="ADAL" clId="{674D6323-7F88-45AB-BD9A-FADB6B384F1A}" dt="2024-04-23T19:01:49.722" v="29841" actId="115"/>
        <pc:sldMkLst>
          <pc:docMk/>
          <pc:sldMk cId="101318126" sldId="384"/>
        </pc:sldMkLst>
        <pc:spChg chg="add mod">
          <ac:chgData name="Balint Gyevnar" userId="68117ebd-ca41-48e9-a188-9edc115aa027" providerId="ADAL" clId="{674D6323-7F88-45AB-BD9A-FADB6B384F1A}" dt="2024-04-23T19:01:49.722" v="29841" actId="115"/>
          <ac:spMkLst>
            <pc:docMk/>
            <pc:sldMk cId="101318126" sldId="384"/>
            <ac:spMk id="3" creationId="{ACDB4144-11F8-9B4B-7E92-56B8CF0CDC09}"/>
          </ac:spMkLst>
        </pc:spChg>
        <pc:spChg chg="add mod">
          <ac:chgData name="Balint Gyevnar" userId="68117ebd-ca41-48e9-a188-9edc115aa027" providerId="ADAL" clId="{674D6323-7F88-45AB-BD9A-FADB6B384F1A}" dt="2024-04-23T18:59:37.031" v="29833" actId="571"/>
          <ac:spMkLst>
            <pc:docMk/>
            <pc:sldMk cId="101318126" sldId="384"/>
            <ac:spMk id="11" creationId="{B90B730D-E21B-BA09-8B0A-F921632A02B0}"/>
          </ac:spMkLst>
        </pc:spChg>
        <pc:picChg chg="del">
          <ac:chgData name="Balint Gyevnar" userId="68117ebd-ca41-48e9-a188-9edc115aa027" providerId="ADAL" clId="{674D6323-7F88-45AB-BD9A-FADB6B384F1A}" dt="2024-04-23T18:57:48.238" v="29604" actId="478"/>
          <ac:picMkLst>
            <pc:docMk/>
            <pc:sldMk cId="101318126" sldId="384"/>
            <ac:picMk id="6" creationId="{C012298B-C9BC-24B3-607D-A648D2B45AFD}"/>
          </ac:picMkLst>
        </pc:picChg>
        <pc:cxnChg chg="add mod">
          <ac:chgData name="Balint Gyevnar" userId="68117ebd-ca41-48e9-a188-9edc115aa027" providerId="ADAL" clId="{674D6323-7F88-45AB-BD9A-FADB6B384F1A}" dt="2024-04-23T18:59:39.456" v="29835" actId="1076"/>
          <ac:cxnSpMkLst>
            <pc:docMk/>
            <pc:sldMk cId="101318126" sldId="384"/>
            <ac:cxnSpMk id="8" creationId="{6C46221A-11BC-2130-AFB3-1F274B726535}"/>
          </ac:cxnSpMkLst>
        </pc:cxnChg>
        <pc:cxnChg chg="add mod">
          <ac:chgData name="Balint Gyevnar" userId="68117ebd-ca41-48e9-a188-9edc115aa027" providerId="ADAL" clId="{674D6323-7F88-45AB-BD9A-FADB6B384F1A}" dt="2024-04-23T18:59:37.031" v="29833" actId="571"/>
          <ac:cxnSpMkLst>
            <pc:docMk/>
            <pc:sldMk cId="101318126" sldId="384"/>
            <ac:cxnSpMk id="12" creationId="{F0F86312-9E4C-083F-8911-E4EBBB353A2C}"/>
          </ac:cxnSpMkLst>
        </pc:cxnChg>
      </pc:sldChg>
      <pc:sldMasterChg chg="addSldLayout delSldLayout">
        <pc:chgData name="Balint Gyevnar" userId="68117ebd-ca41-48e9-a188-9edc115aa027" providerId="ADAL" clId="{674D6323-7F88-45AB-BD9A-FADB6B384F1A}" dt="2024-04-21T13:56:13.666" v="19397" actId="47"/>
        <pc:sldMasterMkLst>
          <pc:docMk/>
          <pc:sldMasterMk cId="0" sldId="2147483659"/>
        </pc:sldMasterMkLst>
        <pc:sldLayoutChg chg="add del">
          <pc:chgData name="Balint Gyevnar" userId="68117ebd-ca41-48e9-a188-9edc115aa027" providerId="ADAL" clId="{674D6323-7F88-45AB-BD9A-FADB6B384F1A}" dt="2024-04-21T13:56:13.666" v="19397" actId="47"/>
          <pc:sldLayoutMkLst>
            <pc:docMk/>
            <pc:sldMasterMk cId="0" sldId="2147483659"/>
            <pc:sldLayoutMk cId="2889328534" sldId="2147483660"/>
          </pc:sldLayoutMkLst>
        </pc:sldLayoutChg>
      </pc:sldMasterChg>
    </pc:docChg>
  </pc:docChgLst>
  <pc:docChgLst>
    <pc:chgData name="Balint Gyevnar" userId="68117ebd-ca41-48e9-a188-9edc115aa027" providerId="ADAL" clId="{B49C2A31-B7E1-4B77-90D6-9C80BD314670}"/>
    <pc:docChg chg="undo redo custSel addSld delSld modSld sldOrd modMainMaster">
      <pc:chgData name="Balint Gyevnar" userId="68117ebd-ca41-48e9-a188-9edc115aa027" providerId="ADAL" clId="{B49C2A31-B7E1-4B77-90D6-9C80BD314670}" dt="2024-04-08T18:14:12.689" v="12355" actId="2711"/>
      <pc:docMkLst>
        <pc:docMk/>
      </pc:docMkLst>
      <pc:sldChg chg="addSp delSp modSp mod">
        <pc:chgData name="Balint Gyevnar" userId="68117ebd-ca41-48e9-a188-9edc115aa027" providerId="ADAL" clId="{B49C2A31-B7E1-4B77-90D6-9C80BD314670}" dt="2024-03-27T16:32:07.657" v="4362" actId="2711"/>
        <pc:sldMkLst>
          <pc:docMk/>
          <pc:sldMk cId="0" sldId="256"/>
        </pc:sldMkLst>
        <pc:spChg chg="mod">
          <ac:chgData name="Balint Gyevnar" userId="68117ebd-ca41-48e9-a188-9edc115aa027" providerId="ADAL" clId="{B49C2A31-B7E1-4B77-90D6-9C80BD314670}" dt="2024-03-19T14:37:28.439" v="989" actId="1076"/>
          <ac:spMkLst>
            <pc:docMk/>
            <pc:sldMk cId="0" sldId="256"/>
            <ac:spMk id="3" creationId="{52C36A13-C366-6F87-A589-48263495850D}"/>
          </ac:spMkLst>
        </pc:spChg>
        <pc:spChg chg="mod">
          <ac:chgData name="Balint Gyevnar" userId="68117ebd-ca41-48e9-a188-9edc115aa027" providerId="ADAL" clId="{B49C2A31-B7E1-4B77-90D6-9C80BD314670}" dt="2024-03-26T15:38:09.624" v="4357" actId="20577"/>
          <ac:spMkLst>
            <pc:docMk/>
            <pc:sldMk cId="0" sldId="256"/>
            <ac:spMk id="7" creationId="{148E622E-4377-4548-8A16-A4789E646C51}"/>
          </ac:spMkLst>
        </pc:spChg>
        <pc:spChg chg="mod">
          <ac:chgData name="Balint Gyevnar" userId="68117ebd-ca41-48e9-a188-9edc115aa027" providerId="ADAL" clId="{B49C2A31-B7E1-4B77-90D6-9C80BD314670}" dt="2024-03-27T16:32:07.657" v="4362" actId="2711"/>
          <ac:spMkLst>
            <pc:docMk/>
            <pc:sldMk cId="0" sldId="256"/>
            <ac:spMk id="56" creationId="{00000000-0000-0000-0000-000000000000}"/>
          </ac:spMkLst>
        </pc:spChg>
        <pc:spChg chg="mod">
          <ac:chgData name="Balint Gyevnar" userId="68117ebd-ca41-48e9-a188-9edc115aa027" providerId="ADAL" clId="{B49C2A31-B7E1-4B77-90D6-9C80BD314670}" dt="2024-03-19T16:57:36.429" v="2505" actId="948"/>
          <ac:spMkLst>
            <pc:docMk/>
            <pc:sldMk cId="0" sldId="256"/>
            <ac:spMk id="57" creationId="{00000000-0000-0000-0000-000000000000}"/>
          </ac:spMkLst>
        </pc:spChg>
        <pc:spChg chg="del mod">
          <ac:chgData name="Balint Gyevnar" userId="68117ebd-ca41-48e9-a188-9edc115aa027" providerId="ADAL" clId="{B49C2A31-B7E1-4B77-90D6-9C80BD314670}" dt="2024-03-19T13:51:26.305" v="136" actId="478"/>
          <ac:spMkLst>
            <pc:docMk/>
            <pc:sldMk cId="0" sldId="256"/>
            <ac:spMk id="58" creationId="{00000000-0000-0000-0000-000000000000}"/>
          </ac:spMkLst>
        </pc:spChg>
        <pc:grpChg chg="add mod">
          <ac:chgData name="Balint Gyevnar" userId="68117ebd-ca41-48e9-a188-9edc115aa027" providerId="ADAL" clId="{B49C2A31-B7E1-4B77-90D6-9C80BD314670}" dt="2024-03-19T14:36:56.744" v="979" actId="14100"/>
          <ac:grpSpMkLst>
            <pc:docMk/>
            <pc:sldMk cId="0" sldId="256"/>
            <ac:grpSpMk id="2" creationId="{EB775145-03B9-DEBA-974F-1523E187B89E}"/>
          </ac:grpSpMkLst>
        </pc:grpChg>
        <pc:picChg chg="mod">
          <ac:chgData name="Balint Gyevnar" userId="68117ebd-ca41-48e9-a188-9edc115aa027" providerId="ADAL" clId="{B49C2A31-B7E1-4B77-90D6-9C80BD314670}" dt="2024-03-19T14:37:11.201" v="983" actId="14100"/>
          <ac:picMkLst>
            <pc:docMk/>
            <pc:sldMk cId="0" sldId="256"/>
            <ac:picMk id="5" creationId="{109E5ABD-795E-F4EB-2B11-DBE5988E7075}"/>
          </ac:picMkLst>
        </pc:picChg>
        <pc:picChg chg="del">
          <ac:chgData name="Balint Gyevnar" userId="68117ebd-ca41-48e9-a188-9edc115aa027" providerId="ADAL" clId="{B49C2A31-B7E1-4B77-90D6-9C80BD314670}" dt="2024-03-19T13:51:23.404" v="133" actId="478"/>
          <ac:picMkLst>
            <pc:docMk/>
            <pc:sldMk cId="0" sldId="256"/>
            <ac:picMk id="6" creationId="{666FDF90-AFE6-495A-9A4F-50AA5AA10081}"/>
          </ac:picMkLst>
        </pc:picChg>
        <pc:picChg chg="add mod">
          <ac:chgData name="Balint Gyevnar" userId="68117ebd-ca41-48e9-a188-9edc115aa027" providerId="ADAL" clId="{B49C2A31-B7E1-4B77-90D6-9C80BD314670}" dt="2024-03-19T14:36:46.173" v="976" actId="14100"/>
          <ac:picMkLst>
            <pc:docMk/>
            <pc:sldMk cId="0" sldId="256"/>
            <ac:picMk id="8" creationId="{952CDCAE-0A75-5BD1-BF1F-A7B849FA0A9E}"/>
          </ac:picMkLst>
        </pc:picChg>
        <pc:picChg chg="add mod">
          <ac:chgData name="Balint Gyevnar" userId="68117ebd-ca41-48e9-a188-9edc115aa027" providerId="ADAL" clId="{B49C2A31-B7E1-4B77-90D6-9C80BD314670}" dt="2024-03-19T14:36:49.389" v="977" actId="14100"/>
          <ac:picMkLst>
            <pc:docMk/>
            <pc:sldMk cId="0" sldId="256"/>
            <ac:picMk id="9" creationId="{947235BA-A8B7-957F-BC23-263BC317037B}"/>
          </ac:picMkLst>
        </pc:picChg>
        <pc:picChg chg="add mod">
          <ac:chgData name="Balint Gyevnar" userId="68117ebd-ca41-48e9-a188-9edc115aa027" providerId="ADAL" clId="{B49C2A31-B7E1-4B77-90D6-9C80BD314670}" dt="2024-03-19T14:37:38.135" v="990" actId="1076"/>
          <ac:picMkLst>
            <pc:docMk/>
            <pc:sldMk cId="0" sldId="256"/>
            <ac:picMk id="10" creationId="{4192E58A-8ED8-0E63-8436-6BF84DE80D7E}"/>
          </ac:picMkLst>
        </pc:picChg>
        <pc:picChg chg="del">
          <ac:chgData name="Balint Gyevnar" userId="68117ebd-ca41-48e9-a188-9edc115aa027" providerId="ADAL" clId="{B49C2A31-B7E1-4B77-90D6-9C80BD314670}" dt="2024-03-19T13:51:24.439" v="135" actId="478"/>
          <ac:picMkLst>
            <pc:docMk/>
            <pc:sldMk cId="0" sldId="256"/>
            <ac:picMk id="59" creationId="{00000000-0000-0000-0000-000000000000}"/>
          </ac:picMkLst>
        </pc:picChg>
      </pc:sldChg>
      <pc:sldChg chg="del">
        <pc:chgData name="Balint Gyevnar" userId="68117ebd-ca41-48e9-a188-9edc115aa027" providerId="ADAL" clId="{B49C2A31-B7E1-4B77-90D6-9C80BD314670}" dt="2024-03-19T13:52:26.263" v="148" actId="47"/>
        <pc:sldMkLst>
          <pc:docMk/>
          <pc:sldMk cId="0" sldId="257"/>
        </pc:sldMkLst>
      </pc:sldChg>
      <pc:sldChg chg="del">
        <pc:chgData name="Balint Gyevnar" userId="68117ebd-ca41-48e9-a188-9edc115aa027" providerId="ADAL" clId="{B49C2A31-B7E1-4B77-90D6-9C80BD314670}" dt="2024-03-19T13:24:12.206" v="0" actId="47"/>
        <pc:sldMkLst>
          <pc:docMk/>
          <pc:sldMk cId="0" sldId="258"/>
        </pc:sldMkLst>
      </pc:sldChg>
      <pc:sldChg chg="del">
        <pc:chgData name="Balint Gyevnar" userId="68117ebd-ca41-48e9-a188-9edc115aa027" providerId="ADAL" clId="{B49C2A31-B7E1-4B77-90D6-9C80BD314670}" dt="2024-03-19T13:24:12.206" v="0" actId="47"/>
        <pc:sldMkLst>
          <pc:docMk/>
          <pc:sldMk cId="0" sldId="259"/>
        </pc:sldMkLst>
      </pc:sldChg>
      <pc:sldChg chg="del">
        <pc:chgData name="Balint Gyevnar" userId="68117ebd-ca41-48e9-a188-9edc115aa027" providerId="ADAL" clId="{B49C2A31-B7E1-4B77-90D6-9C80BD314670}" dt="2024-03-19T13:24:12.206" v="0" actId="47"/>
        <pc:sldMkLst>
          <pc:docMk/>
          <pc:sldMk cId="0" sldId="260"/>
        </pc:sldMkLst>
      </pc:sldChg>
      <pc:sldChg chg="del">
        <pc:chgData name="Balint Gyevnar" userId="68117ebd-ca41-48e9-a188-9edc115aa027" providerId="ADAL" clId="{B49C2A31-B7E1-4B77-90D6-9C80BD314670}" dt="2024-03-19T13:24:12.206" v="0" actId="47"/>
        <pc:sldMkLst>
          <pc:docMk/>
          <pc:sldMk cId="0" sldId="261"/>
        </pc:sldMkLst>
      </pc:sldChg>
      <pc:sldChg chg="del">
        <pc:chgData name="Balint Gyevnar" userId="68117ebd-ca41-48e9-a188-9edc115aa027" providerId="ADAL" clId="{B49C2A31-B7E1-4B77-90D6-9C80BD314670}" dt="2024-03-19T13:24:12.206" v="0" actId="47"/>
        <pc:sldMkLst>
          <pc:docMk/>
          <pc:sldMk cId="0" sldId="262"/>
        </pc:sldMkLst>
      </pc:sldChg>
      <pc:sldChg chg="del">
        <pc:chgData name="Balint Gyevnar" userId="68117ebd-ca41-48e9-a188-9edc115aa027" providerId="ADAL" clId="{B49C2A31-B7E1-4B77-90D6-9C80BD314670}" dt="2024-03-19T13:24:12.206" v="0" actId="47"/>
        <pc:sldMkLst>
          <pc:docMk/>
          <pc:sldMk cId="0" sldId="263"/>
        </pc:sldMkLst>
      </pc:sldChg>
      <pc:sldChg chg="del">
        <pc:chgData name="Balint Gyevnar" userId="68117ebd-ca41-48e9-a188-9edc115aa027" providerId="ADAL" clId="{B49C2A31-B7E1-4B77-90D6-9C80BD314670}" dt="2024-03-19T13:24:12.206" v="0" actId="47"/>
        <pc:sldMkLst>
          <pc:docMk/>
          <pc:sldMk cId="0" sldId="264"/>
        </pc:sldMkLst>
      </pc:sldChg>
      <pc:sldChg chg="del">
        <pc:chgData name="Balint Gyevnar" userId="68117ebd-ca41-48e9-a188-9edc115aa027" providerId="ADAL" clId="{B49C2A31-B7E1-4B77-90D6-9C80BD314670}" dt="2024-03-19T13:24:12.206" v="0" actId="47"/>
        <pc:sldMkLst>
          <pc:docMk/>
          <pc:sldMk cId="0" sldId="265"/>
        </pc:sldMkLst>
      </pc:sldChg>
      <pc:sldChg chg="del">
        <pc:chgData name="Balint Gyevnar" userId="68117ebd-ca41-48e9-a188-9edc115aa027" providerId="ADAL" clId="{B49C2A31-B7E1-4B77-90D6-9C80BD314670}" dt="2024-03-19T13:24:12.206" v="0" actId="47"/>
        <pc:sldMkLst>
          <pc:docMk/>
          <pc:sldMk cId="0" sldId="266"/>
        </pc:sldMkLst>
      </pc:sldChg>
      <pc:sldChg chg="del">
        <pc:chgData name="Balint Gyevnar" userId="68117ebd-ca41-48e9-a188-9edc115aa027" providerId="ADAL" clId="{B49C2A31-B7E1-4B77-90D6-9C80BD314670}" dt="2024-03-19T13:24:12.206" v="0" actId="47"/>
        <pc:sldMkLst>
          <pc:docMk/>
          <pc:sldMk cId="0" sldId="267"/>
        </pc:sldMkLst>
      </pc:sldChg>
      <pc:sldChg chg="del">
        <pc:chgData name="Balint Gyevnar" userId="68117ebd-ca41-48e9-a188-9edc115aa027" providerId="ADAL" clId="{B49C2A31-B7E1-4B77-90D6-9C80BD314670}" dt="2024-03-19T13:24:12.206" v="0" actId="47"/>
        <pc:sldMkLst>
          <pc:docMk/>
          <pc:sldMk cId="0" sldId="268"/>
        </pc:sldMkLst>
      </pc:sldChg>
      <pc:sldChg chg="modSp mod">
        <pc:chgData name="Balint Gyevnar" userId="68117ebd-ca41-48e9-a188-9edc115aa027" providerId="ADAL" clId="{B49C2A31-B7E1-4B77-90D6-9C80BD314670}" dt="2024-03-19T13:57:42.575" v="308" actId="20577"/>
        <pc:sldMkLst>
          <pc:docMk/>
          <pc:sldMk cId="0" sldId="269"/>
        </pc:sldMkLst>
        <pc:spChg chg="mod">
          <ac:chgData name="Balint Gyevnar" userId="68117ebd-ca41-48e9-a188-9edc115aa027" providerId="ADAL" clId="{B49C2A31-B7E1-4B77-90D6-9C80BD314670}" dt="2024-03-19T13:57:42.575" v="308" actId="20577"/>
          <ac:spMkLst>
            <pc:docMk/>
            <pc:sldMk cId="0" sldId="269"/>
            <ac:spMk id="159" creationId="{00000000-0000-0000-0000-000000000000}"/>
          </ac:spMkLst>
        </pc:spChg>
        <pc:spChg chg="mod">
          <ac:chgData name="Balint Gyevnar" userId="68117ebd-ca41-48e9-a188-9edc115aa027" providerId="ADAL" clId="{B49C2A31-B7E1-4B77-90D6-9C80BD314670}" dt="2024-03-19T13:57:33.772" v="297" actId="20577"/>
          <ac:spMkLst>
            <pc:docMk/>
            <pc:sldMk cId="0" sldId="269"/>
            <ac:spMk id="160" creationId="{00000000-0000-0000-0000-000000000000}"/>
          </ac:spMkLst>
        </pc:spChg>
      </pc:sldChg>
      <pc:sldChg chg="addSp delSp modSp add mod">
        <pc:chgData name="Balint Gyevnar" userId="68117ebd-ca41-48e9-a188-9edc115aa027" providerId="ADAL" clId="{B49C2A31-B7E1-4B77-90D6-9C80BD314670}" dt="2024-03-19T17:37:52.317" v="3253" actId="1076"/>
        <pc:sldMkLst>
          <pc:docMk/>
          <pc:sldMk cId="3390694471" sldId="270"/>
        </pc:sldMkLst>
        <pc:spChg chg="add mod">
          <ac:chgData name="Balint Gyevnar" userId="68117ebd-ca41-48e9-a188-9edc115aa027" providerId="ADAL" clId="{B49C2A31-B7E1-4B77-90D6-9C80BD314670}" dt="2024-03-19T14:31:17.250" v="826" actId="2711"/>
          <ac:spMkLst>
            <pc:docMk/>
            <pc:sldMk cId="3390694471" sldId="270"/>
            <ac:spMk id="12" creationId="{8F4DD77F-B460-6807-F6CD-25C7F7C7C010}"/>
          </ac:spMkLst>
        </pc:spChg>
        <pc:spChg chg="add mod">
          <ac:chgData name="Balint Gyevnar" userId="68117ebd-ca41-48e9-a188-9edc115aa027" providerId="ADAL" clId="{B49C2A31-B7E1-4B77-90D6-9C80BD314670}" dt="2024-03-19T14:31:21.473" v="827" actId="2711"/>
          <ac:spMkLst>
            <pc:docMk/>
            <pc:sldMk cId="3390694471" sldId="270"/>
            <ac:spMk id="13" creationId="{B5E3CE6C-2624-67B6-D143-E629B25B37B2}"/>
          </ac:spMkLst>
        </pc:spChg>
        <pc:spChg chg="add mod">
          <ac:chgData name="Balint Gyevnar" userId="68117ebd-ca41-48e9-a188-9edc115aa027" providerId="ADAL" clId="{B49C2A31-B7E1-4B77-90D6-9C80BD314670}" dt="2024-03-19T17:37:52.317" v="3253" actId="1076"/>
          <ac:spMkLst>
            <pc:docMk/>
            <pc:sldMk cId="3390694471" sldId="270"/>
            <ac:spMk id="14" creationId="{65CD5B23-7422-45A3-F9BA-C2530452DB53}"/>
          </ac:spMkLst>
        </pc:spChg>
        <pc:spChg chg="add del mod">
          <ac:chgData name="Balint Gyevnar" userId="68117ebd-ca41-48e9-a188-9edc115aa027" providerId="ADAL" clId="{B49C2A31-B7E1-4B77-90D6-9C80BD314670}" dt="2024-03-19T14:23:44.013" v="556" actId="478"/>
          <ac:spMkLst>
            <pc:docMk/>
            <pc:sldMk cId="3390694471" sldId="270"/>
            <ac:spMk id="15" creationId="{D337577D-1189-2B15-9A11-41C1659B5752}"/>
          </ac:spMkLst>
        </pc:spChg>
        <pc:spChg chg="add mod">
          <ac:chgData name="Balint Gyevnar" userId="68117ebd-ca41-48e9-a188-9edc115aa027" providerId="ADAL" clId="{B49C2A31-B7E1-4B77-90D6-9C80BD314670}" dt="2024-03-19T14:27:03.356" v="762" actId="403"/>
          <ac:spMkLst>
            <pc:docMk/>
            <pc:sldMk cId="3390694471" sldId="270"/>
            <ac:spMk id="16" creationId="{C6B0E44C-1A1C-69F7-E8F5-866B6928B259}"/>
          </ac:spMkLst>
        </pc:spChg>
        <pc:spChg chg="add del mod">
          <ac:chgData name="Balint Gyevnar" userId="68117ebd-ca41-48e9-a188-9edc115aa027" providerId="ADAL" clId="{B49C2A31-B7E1-4B77-90D6-9C80BD314670}" dt="2024-03-19T14:29:51.925" v="822" actId="20577"/>
          <ac:spMkLst>
            <pc:docMk/>
            <pc:sldMk cId="3390694471" sldId="270"/>
            <ac:spMk id="17" creationId="{6B2528DF-DAA2-5E2F-A444-4130A2E2FD1D}"/>
          </ac:spMkLst>
        </pc:spChg>
        <pc:spChg chg="mod">
          <ac:chgData name="Balint Gyevnar" userId="68117ebd-ca41-48e9-a188-9edc115aa027" providerId="ADAL" clId="{B49C2A31-B7E1-4B77-90D6-9C80BD314670}" dt="2024-03-19T14:13:27.158" v="336" actId="20577"/>
          <ac:spMkLst>
            <pc:docMk/>
            <pc:sldMk cId="3390694471" sldId="270"/>
            <ac:spMk id="64" creationId="{00000000-0000-0000-0000-000000000000}"/>
          </ac:spMkLst>
        </pc:spChg>
        <pc:spChg chg="mod">
          <ac:chgData name="Balint Gyevnar" userId="68117ebd-ca41-48e9-a188-9edc115aa027" providerId="ADAL" clId="{B49C2A31-B7E1-4B77-90D6-9C80BD314670}" dt="2024-03-19T14:30:14.916" v="824" actId="1076"/>
          <ac:spMkLst>
            <pc:docMk/>
            <pc:sldMk cId="3390694471" sldId="270"/>
            <ac:spMk id="65" creationId="{00000000-0000-0000-0000-000000000000}"/>
          </ac:spMkLst>
        </pc:spChg>
        <pc:picChg chg="add del mod">
          <ac:chgData name="Balint Gyevnar" userId="68117ebd-ca41-48e9-a188-9edc115aa027" providerId="ADAL" clId="{B49C2A31-B7E1-4B77-90D6-9C80BD314670}" dt="2024-03-19T14:23:38.044" v="546" actId="478"/>
          <ac:picMkLst>
            <pc:docMk/>
            <pc:sldMk cId="3390694471" sldId="270"/>
            <ac:picMk id="3" creationId="{E17E8B62-EFCC-DAC1-52F9-3214CDB7F887}"/>
          </ac:picMkLst>
        </pc:picChg>
        <pc:picChg chg="add mod modCrop">
          <ac:chgData name="Balint Gyevnar" userId="68117ebd-ca41-48e9-a188-9edc115aa027" providerId="ADAL" clId="{B49C2A31-B7E1-4B77-90D6-9C80BD314670}" dt="2024-03-19T14:30:11.505" v="823" actId="1076"/>
          <ac:picMkLst>
            <pc:docMk/>
            <pc:sldMk cId="3390694471" sldId="270"/>
            <ac:picMk id="5" creationId="{C748A27F-83E3-163E-24F1-46AEAED4F2D6}"/>
          </ac:picMkLst>
        </pc:picChg>
        <pc:picChg chg="add mod modCrop">
          <ac:chgData name="Balint Gyevnar" userId="68117ebd-ca41-48e9-a188-9edc115aa027" providerId="ADAL" clId="{B49C2A31-B7E1-4B77-90D6-9C80BD314670}" dt="2024-03-19T14:30:11.505" v="823" actId="1076"/>
          <ac:picMkLst>
            <pc:docMk/>
            <pc:sldMk cId="3390694471" sldId="270"/>
            <ac:picMk id="7" creationId="{CFC85258-433C-8491-5DAC-36C0A2A099CB}"/>
          </ac:picMkLst>
        </pc:picChg>
        <pc:picChg chg="add del mod">
          <ac:chgData name="Balint Gyevnar" userId="68117ebd-ca41-48e9-a188-9edc115aa027" providerId="ADAL" clId="{B49C2A31-B7E1-4B77-90D6-9C80BD314670}" dt="2024-03-19T14:23:37.668" v="545" actId="478"/>
          <ac:picMkLst>
            <pc:docMk/>
            <pc:sldMk cId="3390694471" sldId="270"/>
            <ac:picMk id="9" creationId="{40E82E26-FF3A-1151-897E-6E5BA5EAE041}"/>
          </ac:picMkLst>
        </pc:picChg>
        <pc:picChg chg="add mod">
          <ac:chgData name="Balint Gyevnar" userId="68117ebd-ca41-48e9-a188-9edc115aa027" providerId="ADAL" clId="{B49C2A31-B7E1-4B77-90D6-9C80BD314670}" dt="2024-03-19T14:30:11.505" v="823" actId="1076"/>
          <ac:picMkLst>
            <pc:docMk/>
            <pc:sldMk cId="3390694471" sldId="270"/>
            <ac:picMk id="11" creationId="{17F696DB-7923-E71A-8486-AFC341E372DA}"/>
          </ac:picMkLst>
        </pc:picChg>
      </pc:sldChg>
      <pc:sldChg chg="addSp delSp modSp new mod ord delAnim modAnim">
        <pc:chgData name="Balint Gyevnar" userId="68117ebd-ca41-48e9-a188-9edc115aa027" providerId="ADAL" clId="{B49C2A31-B7E1-4B77-90D6-9C80BD314670}" dt="2024-03-28T13:57:03.104" v="6540" actId="20577"/>
        <pc:sldMkLst>
          <pc:docMk/>
          <pc:sldMk cId="1805383355" sldId="271"/>
        </pc:sldMkLst>
        <pc:spChg chg="mod">
          <ac:chgData name="Balint Gyevnar" userId="68117ebd-ca41-48e9-a188-9edc115aa027" providerId="ADAL" clId="{B49C2A31-B7E1-4B77-90D6-9C80BD314670}" dt="2024-03-27T16:38:14.737" v="4493" actId="20577"/>
          <ac:spMkLst>
            <pc:docMk/>
            <pc:sldMk cId="1805383355" sldId="271"/>
            <ac:spMk id="2" creationId="{65390B0C-28A0-0050-8415-527DC293D9B7}"/>
          </ac:spMkLst>
        </pc:spChg>
        <pc:spChg chg="del mod">
          <ac:chgData name="Balint Gyevnar" userId="68117ebd-ca41-48e9-a188-9edc115aa027" providerId="ADAL" clId="{B49C2A31-B7E1-4B77-90D6-9C80BD314670}" dt="2024-03-19T14:42:25.477" v="1000" actId="478"/>
          <ac:spMkLst>
            <pc:docMk/>
            <pc:sldMk cId="1805383355" sldId="271"/>
            <ac:spMk id="3" creationId="{88CA217B-A8F7-DD95-B113-083EF7523D10}"/>
          </ac:spMkLst>
        </pc:spChg>
        <pc:spChg chg="mod">
          <ac:chgData name="Balint Gyevnar" userId="68117ebd-ca41-48e9-a188-9edc115aa027" providerId="ADAL" clId="{B49C2A31-B7E1-4B77-90D6-9C80BD314670}" dt="2024-03-19T14:34:00.317" v="878" actId="27636"/>
          <ac:spMkLst>
            <pc:docMk/>
            <pc:sldMk cId="1805383355" sldId="271"/>
            <ac:spMk id="4" creationId="{F221B5AE-8688-A5AE-226D-BA50D5FD80CA}"/>
          </ac:spMkLst>
        </pc:spChg>
        <pc:spChg chg="add mod">
          <ac:chgData name="Balint Gyevnar" userId="68117ebd-ca41-48e9-a188-9edc115aa027" providerId="ADAL" clId="{B49C2A31-B7E1-4B77-90D6-9C80BD314670}" dt="2024-03-19T17:07:41.640" v="2942" actId="207"/>
          <ac:spMkLst>
            <pc:docMk/>
            <pc:sldMk cId="1805383355" sldId="271"/>
            <ac:spMk id="5" creationId="{87F11BD7-2581-1BD0-6057-EF2D3CD13539}"/>
          </ac:spMkLst>
        </pc:spChg>
        <pc:spChg chg="add mod">
          <ac:chgData name="Balint Gyevnar" userId="68117ebd-ca41-48e9-a188-9edc115aa027" providerId="ADAL" clId="{B49C2A31-B7E1-4B77-90D6-9C80BD314670}" dt="2024-03-19T17:07:44.127" v="2943" actId="207"/>
          <ac:spMkLst>
            <pc:docMk/>
            <pc:sldMk cId="1805383355" sldId="271"/>
            <ac:spMk id="6" creationId="{ADA13DCE-A81D-B5B3-7773-ACD9E32380BC}"/>
          </ac:spMkLst>
        </pc:spChg>
        <pc:spChg chg="add mod">
          <ac:chgData name="Balint Gyevnar" userId="68117ebd-ca41-48e9-a188-9edc115aa027" providerId="ADAL" clId="{B49C2A31-B7E1-4B77-90D6-9C80BD314670}" dt="2024-03-19T17:07:49.583" v="2944" actId="207"/>
          <ac:spMkLst>
            <pc:docMk/>
            <pc:sldMk cId="1805383355" sldId="271"/>
            <ac:spMk id="7" creationId="{924A0CBA-D3D6-B0BB-1B1E-FDA9D905A5D9}"/>
          </ac:spMkLst>
        </pc:spChg>
        <pc:spChg chg="add mod">
          <ac:chgData name="Balint Gyevnar" userId="68117ebd-ca41-48e9-a188-9edc115aa027" providerId="ADAL" clId="{B49C2A31-B7E1-4B77-90D6-9C80BD314670}" dt="2024-03-27T16:52:43.360" v="4576" actId="20577"/>
          <ac:spMkLst>
            <pc:docMk/>
            <pc:sldMk cId="1805383355" sldId="271"/>
            <ac:spMk id="8" creationId="{F5E7B949-F7C2-5D55-86C2-6AD0B31D2047}"/>
          </ac:spMkLst>
        </pc:spChg>
        <pc:spChg chg="add mod">
          <ac:chgData name="Balint Gyevnar" userId="68117ebd-ca41-48e9-a188-9edc115aa027" providerId="ADAL" clId="{B49C2A31-B7E1-4B77-90D6-9C80BD314670}" dt="2024-03-28T13:57:03.104" v="6540" actId="20577"/>
          <ac:spMkLst>
            <pc:docMk/>
            <pc:sldMk cId="1805383355" sldId="271"/>
            <ac:spMk id="9" creationId="{DE871060-56CD-2294-2E9A-0FE512591AA0}"/>
          </ac:spMkLst>
        </pc:spChg>
        <pc:spChg chg="add del mod ord">
          <ac:chgData name="Balint Gyevnar" userId="68117ebd-ca41-48e9-a188-9edc115aa027" providerId="ADAL" clId="{B49C2A31-B7E1-4B77-90D6-9C80BD314670}" dt="2024-03-19T17:31:28.099" v="3200" actId="478"/>
          <ac:spMkLst>
            <pc:docMk/>
            <pc:sldMk cId="1805383355" sldId="271"/>
            <ac:spMk id="14" creationId="{BA5914CF-4359-4017-7887-FFF690CD29AD}"/>
          </ac:spMkLst>
        </pc:spChg>
        <pc:picChg chg="add del mod">
          <ac:chgData name="Balint Gyevnar" userId="68117ebd-ca41-48e9-a188-9edc115aa027" providerId="ADAL" clId="{B49C2A31-B7E1-4B77-90D6-9C80BD314670}" dt="2024-03-19T16:40:16.707" v="1927" actId="478"/>
          <ac:picMkLst>
            <pc:docMk/>
            <pc:sldMk cId="1805383355" sldId="271"/>
            <ac:picMk id="11" creationId="{CC5E8AF6-ADB7-E8CC-7EBF-5BC016AA3DD6}"/>
          </ac:picMkLst>
        </pc:picChg>
        <pc:picChg chg="add mod">
          <ac:chgData name="Balint Gyevnar" userId="68117ebd-ca41-48e9-a188-9edc115aa027" providerId="ADAL" clId="{B49C2A31-B7E1-4B77-90D6-9C80BD314670}" dt="2024-03-27T16:31:14.321" v="4358" actId="14100"/>
          <ac:picMkLst>
            <pc:docMk/>
            <pc:sldMk cId="1805383355" sldId="271"/>
            <ac:picMk id="13" creationId="{AD4C26CB-7802-6D1B-D6DD-CCB4F02E474E}"/>
          </ac:picMkLst>
        </pc:picChg>
      </pc:sldChg>
      <pc:sldChg chg="modSp add mod ord">
        <pc:chgData name="Balint Gyevnar" userId="68117ebd-ca41-48e9-a188-9edc115aa027" providerId="ADAL" clId="{B49C2A31-B7E1-4B77-90D6-9C80BD314670}" dt="2024-03-19T14:33:02.498" v="873"/>
        <pc:sldMkLst>
          <pc:docMk/>
          <pc:sldMk cId="2998913688" sldId="272"/>
        </pc:sldMkLst>
        <pc:spChg chg="mod">
          <ac:chgData name="Balint Gyevnar" userId="68117ebd-ca41-48e9-a188-9edc115aa027" providerId="ADAL" clId="{B49C2A31-B7E1-4B77-90D6-9C80BD314670}" dt="2024-03-19T14:33:01.196" v="871" actId="27636"/>
          <ac:spMkLst>
            <pc:docMk/>
            <pc:sldMk cId="2998913688" sldId="272"/>
            <ac:spMk id="4" creationId="{F221B5AE-8688-A5AE-226D-BA50D5FD80CA}"/>
          </ac:spMkLst>
        </pc:spChg>
      </pc:sldChg>
      <pc:sldChg chg="addSp delSp modSp new del mod ord chgLayout">
        <pc:chgData name="Balint Gyevnar" userId="68117ebd-ca41-48e9-a188-9edc115aa027" providerId="ADAL" clId="{B49C2A31-B7E1-4B77-90D6-9C80BD314670}" dt="2024-03-27T16:38:04.943" v="4487" actId="47"/>
        <pc:sldMkLst>
          <pc:docMk/>
          <pc:sldMk cId="4101213557" sldId="273"/>
        </pc:sldMkLst>
        <pc:spChg chg="del">
          <ac:chgData name="Balint Gyevnar" userId="68117ebd-ca41-48e9-a188-9edc115aa027" providerId="ADAL" clId="{B49C2A31-B7E1-4B77-90D6-9C80BD314670}" dt="2024-03-19T14:33:38.404" v="876" actId="478"/>
          <ac:spMkLst>
            <pc:docMk/>
            <pc:sldMk cId="4101213557" sldId="273"/>
            <ac:spMk id="2" creationId="{26C7E917-D811-E584-136A-62061D8D7810}"/>
          </ac:spMkLst>
        </pc:spChg>
        <pc:spChg chg="add del mod ord">
          <ac:chgData name="Balint Gyevnar" userId="68117ebd-ca41-48e9-a188-9edc115aa027" providerId="ADAL" clId="{B49C2A31-B7E1-4B77-90D6-9C80BD314670}" dt="2024-03-27T16:38:03.336" v="4486" actId="478"/>
          <ac:spMkLst>
            <pc:docMk/>
            <pc:sldMk cId="4101213557" sldId="273"/>
            <ac:spMk id="2" creationId="{7A384D9A-9D28-7912-93D0-080EE51AE222}"/>
          </ac:spMkLst>
        </pc:spChg>
        <pc:spChg chg="mod ord">
          <ac:chgData name="Balint Gyevnar" userId="68117ebd-ca41-48e9-a188-9edc115aa027" providerId="ADAL" clId="{B49C2A31-B7E1-4B77-90D6-9C80BD314670}" dt="2024-03-27T16:36:49.397" v="4401" actId="700"/>
          <ac:spMkLst>
            <pc:docMk/>
            <pc:sldMk cId="4101213557" sldId="273"/>
            <ac:spMk id="3" creationId="{07A4AEA0-086F-A8FC-A25A-22B3BC6DB9C8}"/>
          </ac:spMkLst>
        </pc:spChg>
        <pc:spChg chg="add del mod">
          <ac:chgData name="Balint Gyevnar" userId="68117ebd-ca41-48e9-a188-9edc115aa027" providerId="ADAL" clId="{B49C2A31-B7E1-4B77-90D6-9C80BD314670}" dt="2024-03-27T16:37:13.545" v="4425" actId="478"/>
          <ac:spMkLst>
            <pc:docMk/>
            <pc:sldMk cId="4101213557" sldId="273"/>
            <ac:spMk id="4" creationId="{D60C7094-442C-4B13-5892-A3113422F718}"/>
          </ac:spMkLst>
        </pc:spChg>
        <pc:spChg chg="add del mod ord">
          <ac:chgData name="Balint Gyevnar" userId="68117ebd-ca41-48e9-a188-9edc115aa027" providerId="ADAL" clId="{B49C2A31-B7E1-4B77-90D6-9C80BD314670}" dt="2024-03-19T17:23:17.957" v="2953" actId="700"/>
          <ac:spMkLst>
            <pc:docMk/>
            <pc:sldMk cId="4101213557" sldId="273"/>
            <ac:spMk id="5" creationId="{09065C04-C1E0-6F07-59FD-1183EFAEC022}"/>
          </ac:spMkLst>
        </pc:spChg>
        <pc:spChg chg="add mod">
          <ac:chgData name="Balint Gyevnar" userId="68117ebd-ca41-48e9-a188-9edc115aa027" providerId="ADAL" clId="{B49C2A31-B7E1-4B77-90D6-9C80BD314670}" dt="2024-03-27T16:38:03.336" v="4486" actId="478"/>
          <ac:spMkLst>
            <pc:docMk/>
            <pc:sldMk cId="4101213557" sldId="273"/>
            <ac:spMk id="6" creationId="{58361B49-FD15-CAC7-A710-9BE7CD4B268F}"/>
          </ac:spMkLst>
        </pc:spChg>
      </pc:sldChg>
      <pc:sldChg chg="addSp delSp modSp add mod ord modAnim modShow">
        <pc:chgData name="Balint Gyevnar" userId="68117ebd-ca41-48e9-a188-9edc115aa027" providerId="ADAL" clId="{B49C2A31-B7E1-4B77-90D6-9C80BD314670}" dt="2024-03-28T16:31:35.080" v="8152"/>
        <pc:sldMkLst>
          <pc:docMk/>
          <pc:sldMk cId="3723727400" sldId="274"/>
        </pc:sldMkLst>
        <pc:spChg chg="mod">
          <ac:chgData name="Balint Gyevnar" userId="68117ebd-ca41-48e9-a188-9edc115aa027" providerId="ADAL" clId="{B49C2A31-B7E1-4B77-90D6-9C80BD314670}" dt="2024-03-19T16:24:41.109" v="1764" actId="20577"/>
          <ac:spMkLst>
            <pc:docMk/>
            <pc:sldMk cId="3723727400" sldId="274"/>
            <ac:spMk id="2" creationId="{65390B0C-28A0-0050-8415-527DC293D9B7}"/>
          </ac:spMkLst>
        </pc:spChg>
        <pc:spChg chg="mod">
          <ac:chgData name="Balint Gyevnar" userId="68117ebd-ca41-48e9-a188-9edc115aa027" providerId="ADAL" clId="{B49C2A31-B7E1-4B77-90D6-9C80BD314670}" dt="2024-03-19T16:41:44.763" v="1941" actId="20577"/>
          <ac:spMkLst>
            <pc:docMk/>
            <pc:sldMk cId="3723727400" sldId="274"/>
            <ac:spMk id="5" creationId="{87F11BD7-2581-1BD0-6057-EF2D3CD13539}"/>
          </ac:spMkLst>
        </pc:spChg>
        <pc:spChg chg="mod">
          <ac:chgData name="Balint Gyevnar" userId="68117ebd-ca41-48e9-a188-9edc115aa027" providerId="ADAL" clId="{B49C2A31-B7E1-4B77-90D6-9C80BD314670}" dt="2024-03-19T16:36:55.185" v="1921" actId="20577"/>
          <ac:spMkLst>
            <pc:docMk/>
            <pc:sldMk cId="3723727400" sldId="274"/>
            <ac:spMk id="6" creationId="{ADA13DCE-A81D-B5B3-7773-ACD9E32380BC}"/>
          </ac:spMkLst>
        </pc:spChg>
        <pc:spChg chg="mod">
          <ac:chgData name="Balint Gyevnar" userId="68117ebd-ca41-48e9-a188-9edc115aa027" providerId="ADAL" clId="{B49C2A31-B7E1-4B77-90D6-9C80BD314670}" dt="2024-03-19T16:51:20.580" v="2279" actId="20577"/>
          <ac:spMkLst>
            <pc:docMk/>
            <pc:sldMk cId="3723727400" sldId="274"/>
            <ac:spMk id="7" creationId="{924A0CBA-D3D6-B0BB-1B1E-FDA9D905A5D9}"/>
          </ac:spMkLst>
        </pc:spChg>
        <pc:spChg chg="mod">
          <ac:chgData name="Balint Gyevnar" userId="68117ebd-ca41-48e9-a188-9edc115aa027" providerId="ADAL" clId="{B49C2A31-B7E1-4B77-90D6-9C80BD314670}" dt="2024-03-19T16:47:22.632" v="2151" actId="6549"/>
          <ac:spMkLst>
            <pc:docMk/>
            <pc:sldMk cId="3723727400" sldId="274"/>
            <ac:spMk id="8" creationId="{F5E7B949-F7C2-5D55-86C2-6AD0B31D2047}"/>
          </ac:spMkLst>
        </pc:spChg>
        <pc:spChg chg="add mod">
          <ac:chgData name="Balint Gyevnar" userId="68117ebd-ca41-48e9-a188-9edc115aa027" providerId="ADAL" clId="{B49C2A31-B7E1-4B77-90D6-9C80BD314670}" dt="2024-03-19T16:45:46.983" v="1983" actId="1076"/>
          <ac:spMkLst>
            <pc:docMk/>
            <pc:sldMk cId="3723727400" sldId="274"/>
            <ac:spMk id="10" creationId="{08788B99-A9F3-51FF-ED97-343177D31244}"/>
          </ac:spMkLst>
        </pc:spChg>
        <pc:spChg chg="add del mod">
          <ac:chgData name="Balint Gyevnar" userId="68117ebd-ca41-48e9-a188-9edc115aa027" providerId="ADAL" clId="{B49C2A31-B7E1-4B77-90D6-9C80BD314670}" dt="2024-03-19T16:50:34.483" v="2239" actId="1076"/>
          <ac:spMkLst>
            <pc:docMk/>
            <pc:sldMk cId="3723727400" sldId="274"/>
            <ac:spMk id="11" creationId="{FEDA8541-530E-384E-A60F-E5F42999E290}"/>
          </ac:spMkLst>
        </pc:spChg>
        <pc:picChg chg="add mod">
          <ac:chgData name="Balint Gyevnar" userId="68117ebd-ca41-48e9-a188-9edc115aa027" providerId="ADAL" clId="{B49C2A31-B7E1-4B77-90D6-9C80BD314670}" dt="2024-03-19T16:42:04.179" v="1944" actId="1076"/>
          <ac:picMkLst>
            <pc:docMk/>
            <pc:sldMk cId="3723727400" sldId="274"/>
            <ac:picMk id="9" creationId="{C225EBE1-C17A-DE46-67FB-BF1271F8FC7E}"/>
          </ac:picMkLst>
        </pc:picChg>
      </pc:sldChg>
      <pc:sldChg chg="modSp new mod modAnim">
        <pc:chgData name="Balint Gyevnar" userId="68117ebd-ca41-48e9-a188-9edc115aa027" providerId="ADAL" clId="{B49C2A31-B7E1-4B77-90D6-9C80BD314670}" dt="2024-04-08T15:13:12.387" v="9309" actId="179"/>
        <pc:sldMkLst>
          <pc:docMk/>
          <pc:sldMk cId="2192250521" sldId="275"/>
        </pc:sldMkLst>
        <pc:spChg chg="mod">
          <ac:chgData name="Balint Gyevnar" userId="68117ebd-ca41-48e9-a188-9edc115aa027" providerId="ADAL" clId="{B49C2A31-B7E1-4B77-90D6-9C80BD314670}" dt="2024-03-28T16:27:05.886" v="7804"/>
          <ac:spMkLst>
            <pc:docMk/>
            <pc:sldMk cId="2192250521" sldId="275"/>
            <ac:spMk id="2" creationId="{3A4B8CA0-8E89-03F6-994C-E8D0D7AE3566}"/>
          </ac:spMkLst>
        </pc:spChg>
        <pc:spChg chg="mod">
          <ac:chgData name="Balint Gyevnar" userId="68117ebd-ca41-48e9-a188-9edc115aa027" providerId="ADAL" clId="{B49C2A31-B7E1-4B77-90D6-9C80BD314670}" dt="2024-04-08T15:13:12.387" v="9309" actId="179"/>
          <ac:spMkLst>
            <pc:docMk/>
            <pc:sldMk cId="2192250521" sldId="275"/>
            <ac:spMk id="3" creationId="{4FC00982-5889-2639-7035-7A96215449FA}"/>
          </ac:spMkLst>
        </pc:spChg>
        <pc:spChg chg="mod">
          <ac:chgData name="Balint Gyevnar" userId="68117ebd-ca41-48e9-a188-9edc115aa027" providerId="ADAL" clId="{B49C2A31-B7E1-4B77-90D6-9C80BD314670}" dt="2024-03-19T17:04:08.554" v="2790" actId="27636"/>
          <ac:spMkLst>
            <pc:docMk/>
            <pc:sldMk cId="2192250521" sldId="275"/>
            <ac:spMk id="4" creationId="{F92FB28F-AFFA-A825-08C6-2EBB7DA65A61}"/>
          </ac:spMkLst>
        </pc:spChg>
      </pc:sldChg>
      <pc:sldChg chg="modSp new del mod">
        <pc:chgData name="Balint Gyevnar" userId="68117ebd-ca41-48e9-a188-9edc115aa027" providerId="ADAL" clId="{B49C2A31-B7E1-4B77-90D6-9C80BD314670}" dt="2024-03-28T16:31:56.483" v="8160" actId="47"/>
        <pc:sldMkLst>
          <pc:docMk/>
          <pc:sldMk cId="2171408932" sldId="276"/>
        </pc:sldMkLst>
        <pc:spChg chg="mod">
          <ac:chgData name="Balint Gyevnar" userId="68117ebd-ca41-48e9-a188-9edc115aa027" providerId="ADAL" clId="{B49C2A31-B7E1-4B77-90D6-9C80BD314670}" dt="2024-03-19T16:55:06.692" v="2387" actId="20577"/>
          <ac:spMkLst>
            <pc:docMk/>
            <pc:sldMk cId="2171408932" sldId="276"/>
            <ac:spMk id="2" creationId="{FDD12323-07B5-E353-A847-86109CF64B93}"/>
          </ac:spMkLst>
        </pc:spChg>
        <pc:spChg chg="mod">
          <ac:chgData name="Balint Gyevnar" userId="68117ebd-ca41-48e9-a188-9edc115aa027" providerId="ADAL" clId="{B49C2A31-B7E1-4B77-90D6-9C80BD314670}" dt="2024-03-19T17:04:08.612" v="2791" actId="27636"/>
          <ac:spMkLst>
            <pc:docMk/>
            <pc:sldMk cId="2171408932" sldId="276"/>
            <ac:spMk id="4" creationId="{C5C606BD-6EF9-38A8-8A06-C19A8A262571}"/>
          </ac:spMkLst>
        </pc:spChg>
      </pc:sldChg>
      <pc:sldChg chg="modSp new mod ord">
        <pc:chgData name="Balint Gyevnar" userId="68117ebd-ca41-48e9-a188-9edc115aa027" providerId="ADAL" clId="{B49C2A31-B7E1-4B77-90D6-9C80BD314670}" dt="2024-04-08T16:42:02.482" v="11187" actId="20577"/>
        <pc:sldMkLst>
          <pc:docMk/>
          <pc:sldMk cId="2758512825" sldId="277"/>
        </pc:sldMkLst>
        <pc:spChg chg="mod">
          <ac:chgData name="Balint Gyevnar" userId="68117ebd-ca41-48e9-a188-9edc115aa027" providerId="ADAL" clId="{B49C2A31-B7E1-4B77-90D6-9C80BD314670}" dt="2024-03-19T16:56:19.506" v="2395" actId="20577"/>
          <ac:spMkLst>
            <pc:docMk/>
            <pc:sldMk cId="2758512825" sldId="277"/>
            <ac:spMk id="2" creationId="{B2B854D9-9F65-CC5D-6798-8F3904899757}"/>
          </ac:spMkLst>
        </pc:spChg>
        <pc:spChg chg="mod">
          <ac:chgData name="Balint Gyevnar" userId="68117ebd-ca41-48e9-a188-9edc115aa027" providerId="ADAL" clId="{B49C2A31-B7E1-4B77-90D6-9C80BD314670}" dt="2024-04-08T16:42:02.482" v="11187" actId="20577"/>
          <ac:spMkLst>
            <pc:docMk/>
            <pc:sldMk cId="2758512825" sldId="277"/>
            <ac:spMk id="3" creationId="{76851FD2-16D8-87C9-BC73-91E40ED3D82C}"/>
          </ac:spMkLst>
        </pc:spChg>
        <pc:spChg chg="mod">
          <ac:chgData name="Balint Gyevnar" userId="68117ebd-ca41-48e9-a188-9edc115aa027" providerId="ADAL" clId="{B49C2A31-B7E1-4B77-90D6-9C80BD314670}" dt="2024-03-19T17:04:08.500" v="2789" actId="27636"/>
          <ac:spMkLst>
            <pc:docMk/>
            <pc:sldMk cId="2758512825" sldId="277"/>
            <ac:spMk id="4" creationId="{3B71CC52-9DF2-F95D-224D-93150F52FC64}"/>
          </ac:spMkLst>
        </pc:spChg>
      </pc:sldChg>
      <pc:sldChg chg="modSp add mod modAnim">
        <pc:chgData name="Balint Gyevnar" userId="68117ebd-ca41-48e9-a188-9edc115aa027" providerId="ADAL" clId="{B49C2A31-B7E1-4B77-90D6-9C80BD314670}" dt="2024-04-08T16:42:12.219" v="11191" actId="20577"/>
        <pc:sldMkLst>
          <pc:docMk/>
          <pc:sldMk cId="2251313493" sldId="278"/>
        </pc:sldMkLst>
        <pc:spChg chg="mod">
          <ac:chgData name="Balint Gyevnar" userId="68117ebd-ca41-48e9-a188-9edc115aa027" providerId="ADAL" clId="{B49C2A31-B7E1-4B77-90D6-9C80BD314670}" dt="2024-04-08T16:42:12.219" v="11191" actId="20577"/>
          <ac:spMkLst>
            <pc:docMk/>
            <pc:sldMk cId="2251313493" sldId="278"/>
            <ac:spMk id="3" creationId="{76851FD2-16D8-87C9-BC73-91E40ED3D82C}"/>
          </ac:spMkLst>
        </pc:spChg>
      </pc:sldChg>
      <pc:sldChg chg="addSp delSp modSp add mod delAnim modAnim">
        <pc:chgData name="Balint Gyevnar" userId="68117ebd-ca41-48e9-a188-9edc115aa027" providerId="ADAL" clId="{B49C2A31-B7E1-4B77-90D6-9C80BD314670}" dt="2024-03-28T13:56:56.864" v="6536" actId="20577"/>
        <pc:sldMkLst>
          <pc:docMk/>
          <pc:sldMk cId="3494128446" sldId="279"/>
        </pc:sldMkLst>
        <pc:spChg chg="mod">
          <ac:chgData name="Balint Gyevnar" userId="68117ebd-ca41-48e9-a188-9edc115aa027" providerId="ADAL" clId="{B49C2A31-B7E1-4B77-90D6-9C80BD314670}" dt="2024-03-27T16:38:17.968" v="4499" actId="20577"/>
          <ac:spMkLst>
            <pc:docMk/>
            <pc:sldMk cId="3494128446" sldId="279"/>
            <ac:spMk id="2" creationId="{65390B0C-28A0-0050-8415-527DC293D9B7}"/>
          </ac:spMkLst>
        </pc:spChg>
        <pc:spChg chg="mod">
          <ac:chgData name="Balint Gyevnar" userId="68117ebd-ca41-48e9-a188-9edc115aa027" providerId="ADAL" clId="{B49C2A31-B7E1-4B77-90D6-9C80BD314670}" dt="2024-03-19T17:31:52.941" v="3202" actId="20577"/>
          <ac:spMkLst>
            <pc:docMk/>
            <pc:sldMk cId="3494128446" sldId="279"/>
            <ac:spMk id="4" creationId="{F221B5AE-8688-A5AE-226D-BA50D5FD80CA}"/>
          </ac:spMkLst>
        </pc:spChg>
        <pc:spChg chg="del mod">
          <ac:chgData name="Balint Gyevnar" userId="68117ebd-ca41-48e9-a188-9edc115aa027" providerId="ADAL" clId="{B49C2A31-B7E1-4B77-90D6-9C80BD314670}" dt="2024-03-19T17:31:24.354" v="3199" actId="478"/>
          <ac:spMkLst>
            <pc:docMk/>
            <pc:sldMk cId="3494128446" sldId="279"/>
            <ac:spMk id="8" creationId="{F5E7B949-F7C2-5D55-86C2-6AD0B31D2047}"/>
          </ac:spMkLst>
        </pc:spChg>
        <pc:spChg chg="mod">
          <ac:chgData name="Balint Gyevnar" userId="68117ebd-ca41-48e9-a188-9edc115aa027" providerId="ADAL" clId="{B49C2A31-B7E1-4B77-90D6-9C80BD314670}" dt="2024-03-28T13:56:56.864" v="6536" actId="20577"/>
          <ac:spMkLst>
            <pc:docMk/>
            <pc:sldMk cId="3494128446" sldId="279"/>
            <ac:spMk id="9" creationId="{DE871060-56CD-2294-2E9A-0FE512591AA0}"/>
          </ac:spMkLst>
        </pc:spChg>
        <pc:spChg chg="mod">
          <ac:chgData name="Balint Gyevnar" userId="68117ebd-ca41-48e9-a188-9edc115aa027" providerId="ADAL" clId="{B49C2A31-B7E1-4B77-90D6-9C80BD314670}" dt="2024-03-27T16:53:45.930" v="4613" actId="20577"/>
          <ac:spMkLst>
            <pc:docMk/>
            <pc:sldMk cId="3494128446" sldId="279"/>
            <ac:spMk id="14" creationId="{BA5914CF-4359-4017-7887-FFF690CD29AD}"/>
          </ac:spMkLst>
        </pc:spChg>
        <pc:picChg chg="add mod">
          <ac:chgData name="Balint Gyevnar" userId="68117ebd-ca41-48e9-a188-9edc115aa027" providerId="ADAL" clId="{B49C2A31-B7E1-4B77-90D6-9C80BD314670}" dt="2024-03-27T16:31:20.270" v="4360"/>
          <ac:picMkLst>
            <pc:docMk/>
            <pc:sldMk cId="3494128446" sldId="279"/>
            <ac:picMk id="3" creationId="{0BD7D5E0-5D63-78D7-6106-47298D709C33}"/>
          </ac:picMkLst>
        </pc:picChg>
        <pc:picChg chg="del">
          <ac:chgData name="Balint Gyevnar" userId="68117ebd-ca41-48e9-a188-9edc115aa027" providerId="ADAL" clId="{B49C2A31-B7E1-4B77-90D6-9C80BD314670}" dt="2024-03-27T16:31:19.969" v="4359" actId="478"/>
          <ac:picMkLst>
            <pc:docMk/>
            <pc:sldMk cId="3494128446" sldId="279"/>
            <ac:picMk id="13" creationId="{AD4C26CB-7802-6D1B-D6DD-CCB4F02E474E}"/>
          </ac:picMkLst>
        </pc:picChg>
      </pc:sldChg>
      <pc:sldChg chg="modSp add mod ord">
        <pc:chgData name="Balint Gyevnar" userId="68117ebd-ca41-48e9-a188-9edc115aa027" providerId="ADAL" clId="{B49C2A31-B7E1-4B77-90D6-9C80BD314670}" dt="2024-03-19T17:40:36.592" v="3531" actId="20577"/>
        <pc:sldMkLst>
          <pc:docMk/>
          <pc:sldMk cId="511295693" sldId="280"/>
        </pc:sldMkLst>
        <pc:spChg chg="mod">
          <ac:chgData name="Balint Gyevnar" userId="68117ebd-ca41-48e9-a188-9edc115aa027" providerId="ADAL" clId="{B49C2A31-B7E1-4B77-90D6-9C80BD314670}" dt="2024-03-19T17:40:36.592" v="3531" actId="20577"/>
          <ac:spMkLst>
            <pc:docMk/>
            <pc:sldMk cId="511295693" sldId="280"/>
            <ac:spMk id="3" creationId="{76851FD2-16D8-87C9-BC73-91E40ED3D82C}"/>
          </ac:spMkLst>
        </pc:spChg>
      </pc:sldChg>
      <pc:sldChg chg="modSp add mod">
        <pc:chgData name="Balint Gyevnar" userId="68117ebd-ca41-48e9-a188-9edc115aa027" providerId="ADAL" clId="{B49C2A31-B7E1-4B77-90D6-9C80BD314670}" dt="2024-03-19T17:54:51.268" v="3591" actId="5793"/>
        <pc:sldMkLst>
          <pc:docMk/>
          <pc:sldMk cId="3323657610" sldId="281"/>
        </pc:sldMkLst>
        <pc:spChg chg="mod">
          <ac:chgData name="Balint Gyevnar" userId="68117ebd-ca41-48e9-a188-9edc115aa027" providerId="ADAL" clId="{B49C2A31-B7E1-4B77-90D6-9C80BD314670}" dt="2024-03-19T17:54:51.268" v="3591" actId="5793"/>
          <ac:spMkLst>
            <pc:docMk/>
            <pc:sldMk cId="3323657610" sldId="281"/>
            <ac:spMk id="3" creationId="{76851FD2-16D8-87C9-BC73-91E40ED3D82C}"/>
          </ac:spMkLst>
        </pc:spChg>
      </pc:sldChg>
      <pc:sldChg chg="modSp new del mod">
        <pc:chgData name="Balint Gyevnar" userId="68117ebd-ca41-48e9-a188-9edc115aa027" providerId="ADAL" clId="{B49C2A31-B7E1-4B77-90D6-9C80BD314670}" dt="2024-03-28T14:58:10.474" v="7398" actId="47"/>
        <pc:sldMkLst>
          <pc:docMk/>
          <pc:sldMk cId="3615256386" sldId="282"/>
        </pc:sldMkLst>
        <pc:spChg chg="mod">
          <ac:chgData name="Balint Gyevnar" userId="68117ebd-ca41-48e9-a188-9edc115aa027" providerId="ADAL" clId="{B49C2A31-B7E1-4B77-90D6-9C80BD314670}" dt="2024-03-19T17:55:22.785" v="3636" actId="20577"/>
          <ac:spMkLst>
            <pc:docMk/>
            <pc:sldMk cId="3615256386" sldId="282"/>
            <ac:spMk id="2" creationId="{FCCE6144-1EDD-9B03-EAEE-9784CEC6BB3A}"/>
          </ac:spMkLst>
        </pc:spChg>
        <pc:spChg chg="mod">
          <ac:chgData name="Balint Gyevnar" userId="68117ebd-ca41-48e9-a188-9edc115aa027" providerId="ADAL" clId="{B49C2A31-B7E1-4B77-90D6-9C80BD314670}" dt="2024-03-19T18:01:49.114" v="4350" actId="20577"/>
          <ac:spMkLst>
            <pc:docMk/>
            <pc:sldMk cId="3615256386" sldId="282"/>
            <ac:spMk id="3" creationId="{15F08720-9221-FCB4-E8B2-7E7D738C8BBB}"/>
          </ac:spMkLst>
        </pc:spChg>
        <pc:spChg chg="mod">
          <ac:chgData name="Balint Gyevnar" userId="68117ebd-ca41-48e9-a188-9edc115aa027" providerId="ADAL" clId="{B49C2A31-B7E1-4B77-90D6-9C80BD314670}" dt="2024-03-27T16:31:20.312" v="4361" actId="27636"/>
          <ac:spMkLst>
            <pc:docMk/>
            <pc:sldMk cId="3615256386" sldId="282"/>
            <ac:spMk id="4" creationId="{7E6B8E4A-25A8-346D-D033-F341CEE569BF}"/>
          </ac:spMkLst>
        </pc:spChg>
      </pc:sldChg>
      <pc:sldChg chg="addSp delSp modSp add mod modAnim">
        <pc:chgData name="Balint Gyevnar" userId="68117ebd-ca41-48e9-a188-9edc115aa027" providerId="ADAL" clId="{B49C2A31-B7E1-4B77-90D6-9C80BD314670}" dt="2024-03-27T17:26:11.376" v="5778"/>
        <pc:sldMkLst>
          <pc:docMk/>
          <pc:sldMk cId="1128383388" sldId="283"/>
        </pc:sldMkLst>
        <pc:spChg chg="mod">
          <ac:chgData name="Balint Gyevnar" userId="68117ebd-ca41-48e9-a188-9edc115aa027" providerId="ADAL" clId="{B49C2A31-B7E1-4B77-90D6-9C80BD314670}" dt="2024-03-27T17:23:58.135" v="5753" actId="20577"/>
          <ac:spMkLst>
            <pc:docMk/>
            <pc:sldMk cId="1128383388" sldId="283"/>
            <ac:spMk id="2" creationId="{65390B0C-28A0-0050-8415-527DC293D9B7}"/>
          </ac:spMkLst>
        </pc:spChg>
        <pc:spChg chg="del">
          <ac:chgData name="Balint Gyevnar" userId="68117ebd-ca41-48e9-a188-9edc115aa027" providerId="ADAL" clId="{B49C2A31-B7E1-4B77-90D6-9C80BD314670}" dt="2024-03-27T16:40:32.012" v="4508" actId="478"/>
          <ac:spMkLst>
            <pc:docMk/>
            <pc:sldMk cId="1128383388" sldId="283"/>
            <ac:spMk id="5" creationId="{87F11BD7-2581-1BD0-6057-EF2D3CD13539}"/>
          </ac:spMkLst>
        </pc:spChg>
        <pc:spChg chg="del">
          <ac:chgData name="Balint Gyevnar" userId="68117ebd-ca41-48e9-a188-9edc115aa027" providerId="ADAL" clId="{B49C2A31-B7E1-4B77-90D6-9C80BD314670}" dt="2024-03-27T16:40:32.012" v="4508" actId="478"/>
          <ac:spMkLst>
            <pc:docMk/>
            <pc:sldMk cId="1128383388" sldId="283"/>
            <ac:spMk id="6" creationId="{ADA13DCE-A81D-B5B3-7773-ACD9E32380BC}"/>
          </ac:spMkLst>
        </pc:spChg>
        <pc:spChg chg="del">
          <ac:chgData name="Balint Gyevnar" userId="68117ebd-ca41-48e9-a188-9edc115aa027" providerId="ADAL" clId="{B49C2A31-B7E1-4B77-90D6-9C80BD314670}" dt="2024-03-27T16:40:32.012" v="4508" actId="478"/>
          <ac:spMkLst>
            <pc:docMk/>
            <pc:sldMk cId="1128383388" sldId="283"/>
            <ac:spMk id="7" creationId="{924A0CBA-D3D6-B0BB-1B1E-FDA9D905A5D9}"/>
          </ac:spMkLst>
        </pc:spChg>
        <pc:spChg chg="add del mod">
          <ac:chgData name="Balint Gyevnar" userId="68117ebd-ca41-48e9-a188-9edc115aa027" providerId="ADAL" clId="{B49C2A31-B7E1-4B77-90D6-9C80BD314670}" dt="2024-03-27T16:43:06.771" v="4513" actId="478"/>
          <ac:spMkLst>
            <pc:docMk/>
            <pc:sldMk cId="1128383388" sldId="283"/>
            <ac:spMk id="8" creationId="{18387850-C164-77B1-DC48-82D1D567C548}"/>
          </ac:spMkLst>
        </pc:spChg>
        <pc:spChg chg="del">
          <ac:chgData name="Balint Gyevnar" userId="68117ebd-ca41-48e9-a188-9edc115aa027" providerId="ADAL" clId="{B49C2A31-B7E1-4B77-90D6-9C80BD314670}" dt="2024-03-27T17:21:27.637" v="5735" actId="478"/>
          <ac:spMkLst>
            <pc:docMk/>
            <pc:sldMk cId="1128383388" sldId="283"/>
            <ac:spMk id="9" creationId="{DE871060-56CD-2294-2E9A-0FE512591AA0}"/>
          </ac:spMkLst>
        </pc:spChg>
        <pc:spChg chg="add del mod">
          <ac:chgData name="Balint Gyevnar" userId="68117ebd-ca41-48e9-a188-9edc115aa027" providerId="ADAL" clId="{B49C2A31-B7E1-4B77-90D6-9C80BD314670}" dt="2024-03-27T16:43:27.712" v="4516" actId="478"/>
          <ac:spMkLst>
            <pc:docMk/>
            <pc:sldMk cId="1128383388" sldId="283"/>
            <ac:spMk id="10" creationId="{33A1F802-97C6-2E0E-CF9B-82193AF97AB8}"/>
          </ac:spMkLst>
        </pc:spChg>
        <pc:spChg chg="add del mod">
          <ac:chgData name="Balint Gyevnar" userId="68117ebd-ca41-48e9-a188-9edc115aa027" providerId="ADAL" clId="{B49C2A31-B7E1-4B77-90D6-9C80BD314670}" dt="2024-03-27T16:43:38.206" v="4518" actId="478"/>
          <ac:spMkLst>
            <pc:docMk/>
            <pc:sldMk cId="1128383388" sldId="283"/>
            <ac:spMk id="11" creationId="{5450AB9B-ABFF-CB9E-BC5E-8642EF25FFD4}"/>
          </ac:spMkLst>
        </pc:spChg>
        <pc:spChg chg="add mod">
          <ac:chgData name="Balint Gyevnar" userId="68117ebd-ca41-48e9-a188-9edc115aa027" providerId="ADAL" clId="{B49C2A31-B7E1-4B77-90D6-9C80BD314670}" dt="2024-03-27T17:21:41.008" v="5739" actId="1076"/>
          <ac:spMkLst>
            <pc:docMk/>
            <pc:sldMk cId="1128383388" sldId="283"/>
            <ac:spMk id="12" creationId="{4DFCDC79-0819-FF3D-9231-DB3E6794D9A5}"/>
          </ac:spMkLst>
        </pc:spChg>
        <pc:spChg chg="add mod">
          <ac:chgData name="Balint Gyevnar" userId="68117ebd-ca41-48e9-a188-9edc115aa027" providerId="ADAL" clId="{B49C2A31-B7E1-4B77-90D6-9C80BD314670}" dt="2024-03-27T17:21:33.732" v="5736" actId="20577"/>
          <ac:spMkLst>
            <pc:docMk/>
            <pc:sldMk cId="1128383388" sldId="283"/>
            <ac:spMk id="13" creationId="{BF4C3C42-57F1-718E-3E58-4783AC214DC2}"/>
          </ac:spMkLst>
        </pc:spChg>
        <pc:spChg chg="del mod">
          <ac:chgData name="Balint Gyevnar" userId="68117ebd-ca41-48e9-a188-9edc115aa027" providerId="ADAL" clId="{B49C2A31-B7E1-4B77-90D6-9C80BD314670}" dt="2024-03-27T17:00:27.941" v="5166" actId="478"/>
          <ac:spMkLst>
            <pc:docMk/>
            <pc:sldMk cId="1128383388" sldId="283"/>
            <ac:spMk id="14" creationId="{BA5914CF-4359-4017-7887-FFF690CD29AD}"/>
          </ac:spMkLst>
        </pc:spChg>
        <pc:picChg chg="del">
          <ac:chgData name="Balint Gyevnar" userId="68117ebd-ca41-48e9-a188-9edc115aa027" providerId="ADAL" clId="{B49C2A31-B7E1-4B77-90D6-9C80BD314670}" dt="2024-03-27T16:59:42.073" v="5164" actId="478"/>
          <ac:picMkLst>
            <pc:docMk/>
            <pc:sldMk cId="1128383388" sldId="283"/>
            <ac:picMk id="3" creationId="{0BD7D5E0-5D63-78D7-6106-47298D709C33}"/>
          </ac:picMkLst>
        </pc:picChg>
      </pc:sldChg>
      <pc:sldChg chg="add del ord">
        <pc:chgData name="Balint Gyevnar" userId="68117ebd-ca41-48e9-a188-9edc115aa027" providerId="ADAL" clId="{B49C2A31-B7E1-4B77-90D6-9C80BD314670}" dt="2024-03-27T16:38:55.563" v="4503" actId="47"/>
        <pc:sldMkLst>
          <pc:docMk/>
          <pc:sldMk cId="3175025836" sldId="283"/>
        </pc:sldMkLst>
      </pc:sldChg>
      <pc:sldChg chg="add del ord">
        <pc:chgData name="Balint Gyevnar" userId="68117ebd-ca41-48e9-a188-9edc115aa027" providerId="ADAL" clId="{B49C2A31-B7E1-4B77-90D6-9C80BD314670}" dt="2024-03-28T16:31:41.290" v="8154" actId="47"/>
        <pc:sldMkLst>
          <pc:docMk/>
          <pc:sldMk cId="4114875615" sldId="284"/>
        </pc:sldMkLst>
      </pc:sldChg>
      <pc:sldChg chg="addSp delSp modSp new mod">
        <pc:chgData name="Balint Gyevnar" userId="68117ebd-ca41-48e9-a188-9edc115aa027" providerId="ADAL" clId="{B49C2A31-B7E1-4B77-90D6-9C80BD314670}" dt="2024-03-27T17:55:21.708" v="6302"/>
        <pc:sldMkLst>
          <pc:docMk/>
          <pc:sldMk cId="3158195570" sldId="285"/>
        </pc:sldMkLst>
        <pc:spChg chg="mod">
          <ac:chgData name="Balint Gyevnar" userId="68117ebd-ca41-48e9-a188-9edc115aa027" providerId="ADAL" clId="{B49C2A31-B7E1-4B77-90D6-9C80BD314670}" dt="2024-03-27T17:29:52.742" v="5803" actId="20577"/>
          <ac:spMkLst>
            <pc:docMk/>
            <pc:sldMk cId="3158195570" sldId="285"/>
            <ac:spMk id="2" creationId="{303E9E08-7479-BC4A-F370-C3EF4E4FB7D6}"/>
          </ac:spMkLst>
        </pc:spChg>
        <pc:spChg chg="mod">
          <ac:chgData name="Balint Gyevnar" userId="68117ebd-ca41-48e9-a188-9edc115aa027" providerId="ADAL" clId="{B49C2A31-B7E1-4B77-90D6-9C80BD314670}" dt="2024-03-27T17:48:19.489" v="6274" actId="1076"/>
          <ac:spMkLst>
            <pc:docMk/>
            <pc:sldMk cId="3158195570" sldId="285"/>
            <ac:spMk id="3" creationId="{70A8AC0F-86F0-5A78-4D67-53BFBCFA58B6}"/>
          </ac:spMkLst>
        </pc:spChg>
        <pc:spChg chg="mod">
          <ac:chgData name="Balint Gyevnar" userId="68117ebd-ca41-48e9-a188-9edc115aa027" providerId="ADAL" clId="{B49C2A31-B7E1-4B77-90D6-9C80BD314670}" dt="2024-03-27T17:33:52.438" v="5920" actId="27636"/>
          <ac:spMkLst>
            <pc:docMk/>
            <pc:sldMk cId="3158195570" sldId="285"/>
            <ac:spMk id="4" creationId="{7FF49627-AE48-14BD-61D1-0114531E0743}"/>
          </ac:spMkLst>
        </pc:spChg>
        <pc:spChg chg="add mod">
          <ac:chgData name="Balint Gyevnar" userId="68117ebd-ca41-48e9-a188-9edc115aa027" providerId="ADAL" clId="{B49C2A31-B7E1-4B77-90D6-9C80BD314670}" dt="2024-03-27T17:54:55.356" v="6293" actId="2711"/>
          <ac:spMkLst>
            <pc:docMk/>
            <pc:sldMk cId="3158195570" sldId="285"/>
            <ac:spMk id="7" creationId="{690A4215-9A2D-F6EC-8263-0E17ACFCE057}"/>
          </ac:spMkLst>
        </pc:spChg>
        <pc:spChg chg="add mod">
          <ac:chgData name="Balint Gyevnar" userId="68117ebd-ca41-48e9-a188-9edc115aa027" providerId="ADAL" clId="{B49C2A31-B7E1-4B77-90D6-9C80BD314670}" dt="2024-03-27T17:49:16.906" v="6283" actId="207"/>
          <ac:spMkLst>
            <pc:docMk/>
            <pc:sldMk cId="3158195570" sldId="285"/>
            <ac:spMk id="10" creationId="{3616819A-0D37-FE09-8862-289A777783F3}"/>
          </ac:spMkLst>
        </pc:spChg>
        <pc:spChg chg="add del mod">
          <ac:chgData name="Balint Gyevnar" userId="68117ebd-ca41-48e9-a188-9edc115aa027" providerId="ADAL" clId="{B49C2A31-B7E1-4B77-90D6-9C80BD314670}" dt="2024-03-27T17:42:10.758" v="6004" actId="478"/>
          <ac:spMkLst>
            <pc:docMk/>
            <pc:sldMk cId="3158195570" sldId="285"/>
            <ac:spMk id="13" creationId="{DD094676-A633-4664-2434-4BCEA317B03B}"/>
          </ac:spMkLst>
        </pc:spChg>
        <pc:spChg chg="add">
          <ac:chgData name="Balint Gyevnar" userId="68117ebd-ca41-48e9-a188-9edc115aa027" providerId="ADAL" clId="{B49C2A31-B7E1-4B77-90D6-9C80BD314670}" dt="2024-03-27T17:41:17.367" v="5990"/>
          <ac:spMkLst>
            <pc:docMk/>
            <pc:sldMk cId="3158195570" sldId="285"/>
            <ac:spMk id="14" creationId="{63C136D7-0380-58AC-1C4D-EEAB2F2A81D5}"/>
          </ac:spMkLst>
        </pc:spChg>
        <pc:spChg chg="add mod">
          <ac:chgData name="Balint Gyevnar" userId="68117ebd-ca41-48e9-a188-9edc115aa027" providerId="ADAL" clId="{B49C2A31-B7E1-4B77-90D6-9C80BD314670}" dt="2024-03-27T17:41:24.504" v="5992"/>
          <ac:spMkLst>
            <pc:docMk/>
            <pc:sldMk cId="3158195570" sldId="285"/>
            <ac:spMk id="15" creationId="{85DB7A0C-6166-0CA3-CBC7-155DE01DDDC8}"/>
          </ac:spMkLst>
        </pc:spChg>
        <pc:spChg chg="add mod">
          <ac:chgData name="Balint Gyevnar" userId="68117ebd-ca41-48e9-a188-9edc115aa027" providerId="ADAL" clId="{B49C2A31-B7E1-4B77-90D6-9C80BD314670}" dt="2024-03-27T17:55:21.708" v="6302"/>
          <ac:spMkLst>
            <pc:docMk/>
            <pc:sldMk cId="3158195570" sldId="285"/>
            <ac:spMk id="16" creationId="{E21B0824-D1B9-DB8E-9E20-B7B4B9FC3C7D}"/>
          </ac:spMkLst>
        </pc:spChg>
        <pc:spChg chg="add mod">
          <ac:chgData name="Balint Gyevnar" userId="68117ebd-ca41-48e9-a188-9edc115aa027" providerId="ADAL" clId="{B49C2A31-B7E1-4B77-90D6-9C80BD314670}" dt="2024-03-27T17:46:56.396" v="6260" actId="207"/>
          <ac:spMkLst>
            <pc:docMk/>
            <pc:sldMk cId="3158195570" sldId="285"/>
            <ac:spMk id="17" creationId="{0AB963C2-20A5-4CBF-C129-A5FB3139309E}"/>
          </ac:spMkLst>
        </pc:spChg>
        <pc:spChg chg="add mod">
          <ac:chgData name="Balint Gyevnar" userId="68117ebd-ca41-48e9-a188-9edc115aa027" providerId="ADAL" clId="{B49C2A31-B7E1-4B77-90D6-9C80BD314670}" dt="2024-03-27T17:46:58.661" v="6261" actId="207"/>
          <ac:spMkLst>
            <pc:docMk/>
            <pc:sldMk cId="3158195570" sldId="285"/>
            <ac:spMk id="18" creationId="{F652E3F1-3CC1-72C8-A468-C41F0D5C5BAA}"/>
          </ac:spMkLst>
        </pc:spChg>
        <pc:spChg chg="add mod">
          <ac:chgData name="Balint Gyevnar" userId="68117ebd-ca41-48e9-a188-9edc115aa027" providerId="ADAL" clId="{B49C2A31-B7E1-4B77-90D6-9C80BD314670}" dt="2024-03-27T17:47:01.281" v="6262" actId="207"/>
          <ac:spMkLst>
            <pc:docMk/>
            <pc:sldMk cId="3158195570" sldId="285"/>
            <ac:spMk id="19" creationId="{702180BD-5C81-5581-91F6-FBB96375F153}"/>
          </ac:spMkLst>
        </pc:spChg>
        <pc:spChg chg="add mod">
          <ac:chgData name="Balint Gyevnar" userId="68117ebd-ca41-48e9-a188-9edc115aa027" providerId="ADAL" clId="{B49C2A31-B7E1-4B77-90D6-9C80BD314670}" dt="2024-03-27T17:48:01.706" v="6272" actId="3064"/>
          <ac:spMkLst>
            <pc:docMk/>
            <pc:sldMk cId="3158195570" sldId="285"/>
            <ac:spMk id="20" creationId="{E7BC604A-F46B-8AA8-8CFB-AABA9911B74F}"/>
          </ac:spMkLst>
        </pc:spChg>
        <pc:picChg chg="add mod">
          <ac:chgData name="Balint Gyevnar" userId="68117ebd-ca41-48e9-a188-9edc115aa027" providerId="ADAL" clId="{B49C2A31-B7E1-4B77-90D6-9C80BD314670}" dt="2024-03-27T17:33:58.604" v="5925" actId="14100"/>
          <ac:picMkLst>
            <pc:docMk/>
            <pc:sldMk cId="3158195570" sldId="285"/>
            <ac:picMk id="6" creationId="{F1A3B932-7BE4-612E-7A6C-5C8F4D7DB9A9}"/>
          </ac:picMkLst>
        </pc:picChg>
        <pc:picChg chg="add mod">
          <ac:chgData name="Balint Gyevnar" userId="68117ebd-ca41-48e9-a188-9edc115aa027" providerId="ADAL" clId="{B49C2A31-B7E1-4B77-90D6-9C80BD314670}" dt="2024-03-27T17:36:58.108" v="5969" actId="1076"/>
          <ac:picMkLst>
            <pc:docMk/>
            <pc:sldMk cId="3158195570" sldId="285"/>
            <ac:picMk id="9" creationId="{12027D53-F69B-D096-F228-796D9C5A0961}"/>
          </ac:picMkLst>
        </pc:picChg>
        <pc:picChg chg="add mod">
          <ac:chgData name="Balint Gyevnar" userId="68117ebd-ca41-48e9-a188-9edc115aa027" providerId="ADAL" clId="{B49C2A31-B7E1-4B77-90D6-9C80BD314670}" dt="2024-03-27T17:55:09.198" v="6297" actId="1076"/>
          <ac:picMkLst>
            <pc:docMk/>
            <pc:sldMk cId="3158195570" sldId="285"/>
            <ac:picMk id="12" creationId="{292EE8F6-35FF-D468-CC9A-ABAD9206BED0}"/>
          </ac:picMkLst>
        </pc:picChg>
      </pc:sldChg>
      <pc:sldChg chg="addSp delSp modSp mod addAnim delAnim modAnim">
        <pc:chgData name="Balint Gyevnar" userId="68117ebd-ca41-48e9-a188-9edc115aa027" providerId="ADAL" clId="{B49C2A31-B7E1-4B77-90D6-9C80BD314670}" dt="2024-03-28T16:25:12.136" v="7765" actId="478"/>
        <pc:sldMkLst>
          <pc:docMk/>
          <pc:sldMk cId="156844860" sldId="286"/>
        </pc:sldMkLst>
        <pc:spChg chg="del">
          <ac:chgData name="Balint Gyevnar" userId="68117ebd-ca41-48e9-a188-9edc115aa027" providerId="ADAL" clId="{B49C2A31-B7E1-4B77-90D6-9C80BD314670}" dt="2024-03-28T14:13:45.131" v="6704" actId="478"/>
          <ac:spMkLst>
            <pc:docMk/>
            <pc:sldMk cId="156844860" sldId="286"/>
            <ac:spMk id="3" creationId="{D88C517F-30D3-D412-4573-54F64519B6FD}"/>
          </ac:spMkLst>
        </pc:spChg>
        <pc:spChg chg="mod">
          <ac:chgData name="Balint Gyevnar" userId="68117ebd-ca41-48e9-a188-9edc115aa027" providerId="ADAL" clId="{B49C2A31-B7E1-4B77-90D6-9C80BD314670}" dt="2024-03-28T14:26:19.897" v="6963" actId="14100"/>
          <ac:spMkLst>
            <pc:docMk/>
            <pc:sldMk cId="156844860" sldId="286"/>
            <ac:spMk id="5" creationId="{7F3F322E-430F-90EE-DECC-962475BC6DE2}"/>
          </ac:spMkLst>
        </pc:spChg>
        <pc:spChg chg="add del mod">
          <ac:chgData name="Balint Gyevnar" userId="68117ebd-ca41-48e9-a188-9edc115aa027" providerId="ADAL" clId="{B49C2A31-B7E1-4B77-90D6-9C80BD314670}" dt="2024-03-28T14:13:46.399" v="6705" actId="478"/>
          <ac:spMkLst>
            <pc:docMk/>
            <pc:sldMk cId="156844860" sldId="286"/>
            <ac:spMk id="7" creationId="{A7EECBFC-EB15-1E18-8E55-17E2C0694FA7}"/>
          </ac:spMkLst>
        </pc:spChg>
        <pc:spChg chg="add mod">
          <ac:chgData name="Balint Gyevnar" userId="68117ebd-ca41-48e9-a188-9edc115aa027" providerId="ADAL" clId="{B49C2A31-B7E1-4B77-90D6-9C80BD314670}" dt="2024-03-28T14:57:23.835" v="7383" actId="12788"/>
          <ac:spMkLst>
            <pc:docMk/>
            <pc:sldMk cId="156844860" sldId="286"/>
            <ac:spMk id="8" creationId="{74CCA81D-EBA5-DBE4-B186-51162F8C0D9F}"/>
          </ac:spMkLst>
        </pc:spChg>
        <pc:spChg chg="add del mod">
          <ac:chgData name="Balint Gyevnar" userId="68117ebd-ca41-48e9-a188-9edc115aa027" providerId="ADAL" clId="{B49C2A31-B7E1-4B77-90D6-9C80BD314670}" dt="2024-03-28T14:17:25.304" v="6793" actId="478"/>
          <ac:spMkLst>
            <pc:docMk/>
            <pc:sldMk cId="156844860" sldId="286"/>
            <ac:spMk id="15" creationId="{2704371F-1ACE-EFDF-8208-0A3980539AFA}"/>
          </ac:spMkLst>
        </pc:spChg>
        <pc:spChg chg="add mod">
          <ac:chgData name="Balint Gyevnar" userId="68117ebd-ca41-48e9-a188-9edc115aa027" providerId="ADAL" clId="{B49C2A31-B7E1-4B77-90D6-9C80BD314670}" dt="2024-03-28T14:57:23.835" v="7383" actId="12788"/>
          <ac:spMkLst>
            <pc:docMk/>
            <pc:sldMk cId="156844860" sldId="286"/>
            <ac:spMk id="18" creationId="{9F03DD4F-17D4-6E0B-DD60-5AE664F18D3B}"/>
          </ac:spMkLst>
        </pc:spChg>
        <pc:spChg chg="add mod">
          <ac:chgData name="Balint Gyevnar" userId="68117ebd-ca41-48e9-a188-9edc115aa027" providerId="ADAL" clId="{B49C2A31-B7E1-4B77-90D6-9C80BD314670}" dt="2024-03-28T14:57:29.212" v="7384" actId="1076"/>
          <ac:spMkLst>
            <pc:docMk/>
            <pc:sldMk cId="156844860" sldId="286"/>
            <ac:spMk id="20" creationId="{560F7516-1AB8-9FD5-5980-55F02B20BFFA}"/>
          </ac:spMkLst>
        </pc:spChg>
        <pc:spChg chg="add del mod">
          <ac:chgData name="Balint Gyevnar" userId="68117ebd-ca41-48e9-a188-9edc115aa027" providerId="ADAL" clId="{B49C2A31-B7E1-4B77-90D6-9C80BD314670}" dt="2024-03-28T14:22:15.794" v="6903" actId="478"/>
          <ac:spMkLst>
            <pc:docMk/>
            <pc:sldMk cId="156844860" sldId="286"/>
            <ac:spMk id="25" creationId="{31BF3C18-6822-38FA-4E1A-E6D2982E0CF7}"/>
          </ac:spMkLst>
        </pc:spChg>
        <pc:spChg chg="add mod">
          <ac:chgData name="Balint Gyevnar" userId="68117ebd-ca41-48e9-a188-9edc115aa027" providerId="ADAL" clId="{B49C2A31-B7E1-4B77-90D6-9C80BD314670}" dt="2024-03-28T14:57:23.835" v="7383" actId="12788"/>
          <ac:spMkLst>
            <pc:docMk/>
            <pc:sldMk cId="156844860" sldId="286"/>
            <ac:spMk id="26" creationId="{AB880BC9-37A6-C520-64F9-D40C5AD0C558}"/>
          </ac:spMkLst>
        </pc:spChg>
        <pc:spChg chg="add del mod">
          <ac:chgData name="Balint Gyevnar" userId="68117ebd-ca41-48e9-a188-9edc115aa027" providerId="ADAL" clId="{B49C2A31-B7E1-4B77-90D6-9C80BD314670}" dt="2024-03-28T14:24:07.455" v="6935"/>
          <ac:spMkLst>
            <pc:docMk/>
            <pc:sldMk cId="156844860" sldId="286"/>
            <ac:spMk id="27" creationId="{36DD148D-9845-BFB4-0AFB-F1B35C5D7E89}"/>
          </ac:spMkLst>
        </pc:spChg>
        <pc:spChg chg="add del mod">
          <ac:chgData name="Balint Gyevnar" userId="68117ebd-ca41-48e9-a188-9edc115aa027" providerId="ADAL" clId="{B49C2A31-B7E1-4B77-90D6-9C80BD314670}" dt="2024-03-28T14:57:55.929" v="7397" actId="478"/>
          <ac:spMkLst>
            <pc:docMk/>
            <pc:sldMk cId="156844860" sldId="286"/>
            <ac:spMk id="33" creationId="{5E589126-251D-A1F1-1B7B-93E931C3D6B6}"/>
          </ac:spMkLst>
        </pc:spChg>
        <pc:spChg chg="add mod">
          <ac:chgData name="Balint Gyevnar" userId="68117ebd-ca41-48e9-a188-9edc115aa027" providerId="ADAL" clId="{B49C2A31-B7E1-4B77-90D6-9C80BD314670}" dt="2024-03-28T15:14:58.367" v="7453" actId="1076"/>
          <ac:spMkLst>
            <pc:docMk/>
            <pc:sldMk cId="156844860" sldId="286"/>
            <ac:spMk id="34" creationId="{ED19103F-118A-4136-BEA4-8A93B35E6A32}"/>
          </ac:spMkLst>
        </pc:spChg>
        <pc:cxnChg chg="add del mod">
          <ac:chgData name="Balint Gyevnar" userId="68117ebd-ca41-48e9-a188-9edc115aa027" providerId="ADAL" clId="{B49C2A31-B7E1-4B77-90D6-9C80BD314670}" dt="2024-03-28T14:17:26.103" v="6794" actId="478"/>
          <ac:cxnSpMkLst>
            <pc:docMk/>
            <pc:sldMk cId="156844860" sldId="286"/>
            <ac:cxnSpMk id="10" creationId="{3CC6A817-2260-32C8-B40F-BDF75FF291E4}"/>
          </ac:cxnSpMkLst>
        </pc:cxnChg>
        <pc:cxnChg chg="add del mod">
          <ac:chgData name="Balint Gyevnar" userId="68117ebd-ca41-48e9-a188-9edc115aa027" providerId="ADAL" clId="{B49C2A31-B7E1-4B77-90D6-9C80BD314670}" dt="2024-03-28T16:25:12.136" v="7765" actId="478"/>
          <ac:cxnSpMkLst>
            <pc:docMk/>
            <pc:sldMk cId="156844860" sldId="286"/>
            <ac:cxnSpMk id="11" creationId="{CDDD48B7-6B14-1380-6D58-921B0C5B66F0}"/>
          </ac:cxnSpMkLst>
        </pc:cxnChg>
        <pc:cxnChg chg="add mod ord">
          <ac:chgData name="Balint Gyevnar" userId="68117ebd-ca41-48e9-a188-9edc115aa027" providerId="ADAL" clId="{B49C2A31-B7E1-4B77-90D6-9C80BD314670}" dt="2024-03-28T15:16:22.999" v="7460" actId="167"/>
          <ac:cxnSpMkLst>
            <pc:docMk/>
            <pc:sldMk cId="156844860" sldId="286"/>
            <ac:cxnSpMk id="24" creationId="{1F61135D-1852-1ACB-F306-95C445E187C6}"/>
          </ac:cxnSpMkLst>
        </pc:cxnChg>
        <pc:cxnChg chg="add mod">
          <ac:chgData name="Balint Gyevnar" userId="68117ebd-ca41-48e9-a188-9edc115aa027" providerId="ADAL" clId="{B49C2A31-B7E1-4B77-90D6-9C80BD314670}" dt="2024-03-28T15:17:34.293" v="7470" actId="1076"/>
          <ac:cxnSpMkLst>
            <pc:docMk/>
            <pc:sldMk cId="156844860" sldId="286"/>
            <ac:cxnSpMk id="36" creationId="{61468004-D465-67F1-61E6-2B6F838B9E10}"/>
          </ac:cxnSpMkLst>
        </pc:cxnChg>
        <pc:cxnChg chg="add mod">
          <ac:chgData name="Balint Gyevnar" userId="68117ebd-ca41-48e9-a188-9edc115aa027" providerId="ADAL" clId="{B49C2A31-B7E1-4B77-90D6-9C80BD314670}" dt="2024-03-28T16:25:10.769" v="7763"/>
          <ac:cxnSpMkLst>
            <pc:docMk/>
            <pc:sldMk cId="156844860" sldId="286"/>
            <ac:cxnSpMk id="40" creationId="{87A58225-DF1C-0F6E-70EC-3BA4903CA50D}"/>
          </ac:cxnSpMkLst>
        </pc:cxnChg>
      </pc:sldChg>
      <pc:sldChg chg="addSp delSp modSp mod modAnim">
        <pc:chgData name="Balint Gyevnar" userId="68117ebd-ca41-48e9-a188-9edc115aa027" providerId="ADAL" clId="{B49C2A31-B7E1-4B77-90D6-9C80BD314670}" dt="2024-03-28T14:22:54.770" v="6922" actId="207"/>
        <pc:sldMkLst>
          <pc:docMk/>
          <pc:sldMk cId="2786737234" sldId="287"/>
        </pc:sldMkLst>
        <pc:spChg chg="mod">
          <ac:chgData name="Balint Gyevnar" userId="68117ebd-ca41-48e9-a188-9edc115aa027" providerId="ADAL" clId="{B49C2A31-B7E1-4B77-90D6-9C80BD314670}" dt="2024-03-28T14:10:27.177" v="6697" actId="20577"/>
          <ac:spMkLst>
            <pc:docMk/>
            <pc:sldMk cId="2786737234" sldId="287"/>
            <ac:spMk id="2" creationId="{FA40DBC2-9DC9-B065-11E9-24732FC14DEF}"/>
          </ac:spMkLst>
        </pc:spChg>
        <pc:spChg chg="add mod">
          <ac:chgData name="Balint Gyevnar" userId="68117ebd-ca41-48e9-a188-9edc115aa027" providerId="ADAL" clId="{B49C2A31-B7E1-4B77-90D6-9C80BD314670}" dt="2024-03-28T14:22:49.565" v="6919" actId="207"/>
          <ac:spMkLst>
            <pc:docMk/>
            <pc:sldMk cId="2786737234" sldId="287"/>
            <ac:spMk id="3" creationId="{15E21369-230A-F890-03B7-AF8052BC98D4}"/>
          </ac:spMkLst>
        </pc:spChg>
        <pc:spChg chg="mod">
          <ac:chgData name="Balint Gyevnar" userId="68117ebd-ca41-48e9-a188-9edc115aa027" providerId="ADAL" clId="{B49C2A31-B7E1-4B77-90D6-9C80BD314670}" dt="2024-03-28T14:01:10.562" v="6610" actId="1076"/>
          <ac:spMkLst>
            <pc:docMk/>
            <pc:sldMk cId="2786737234" sldId="287"/>
            <ac:spMk id="4" creationId="{2D7FE439-1D8E-52B8-6623-4E98EE03FEF3}"/>
          </ac:spMkLst>
        </pc:spChg>
        <pc:spChg chg="mod">
          <ac:chgData name="Balint Gyevnar" userId="68117ebd-ca41-48e9-a188-9edc115aa027" providerId="ADAL" clId="{B49C2A31-B7E1-4B77-90D6-9C80BD314670}" dt="2024-03-28T14:22:49.565" v="6919" actId="207"/>
          <ac:spMkLst>
            <pc:docMk/>
            <pc:sldMk cId="2786737234" sldId="287"/>
            <ac:spMk id="5" creationId="{2E5DFB2D-7F2C-18F5-54F5-83868F1A9490}"/>
          </ac:spMkLst>
        </pc:spChg>
        <pc:spChg chg="mod">
          <ac:chgData name="Balint Gyevnar" userId="68117ebd-ca41-48e9-a188-9edc115aa027" providerId="ADAL" clId="{B49C2A31-B7E1-4B77-90D6-9C80BD314670}" dt="2024-03-28T14:22:49.565" v="6919" actId="207"/>
          <ac:spMkLst>
            <pc:docMk/>
            <pc:sldMk cId="2786737234" sldId="287"/>
            <ac:spMk id="6" creationId="{0F3879D3-920E-5320-7DF9-9581DE35A668}"/>
          </ac:spMkLst>
        </pc:spChg>
        <pc:spChg chg="mod">
          <ac:chgData name="Balint Gyevnar" userId="68117ebd-ca41-48e9-a188-9edc115aa027" providerId="ADAL" clId="{B49C2A31-B7E1-4B77-90D6-9C80BD314670}" dt="2024-03-28T14:22:49.565" v="6919" actId="207"/>
          <ac:spMkLst>
            <pc:docMk/>
            <pc:sldMk cId="2786737234" sldId="287"/>
            <ac:spMk id="7" creationId="{CEF8818D-F126-CC84-7190-314DD4E1E9FA}"/>
          </ac:spMkLst>
        </pc:spChg>
        <pc:spChg chg="mod">
          <ac:chgData name="Balint Gyevnar" userId="68117ebd-ca41-48e9-a188-9edc115aa027" providerId="ADAL" clId="{B49C2A31-B7E1-4B77-90D6-9C80BD314670}" dt="2024-03-28T14:22:49.565" v="6919" actId="207"/>
          <ac:spMkLst>
            <pc:docMk/>
            <pc:sldMk cId="2786737234" sldId="287"/>
            <ac:spMk id="8" creationId="{816EE9D4-DB69-95C5-C529-40E58482186F}"/>
          </ac:spMkLst>
        </pc:spChg>
        <pc:spChg chg="mod">
          <ac:chgData name="Balint Gyevnar" userId="68117ebd-ca41-48e9-a188-9edc115aa027" providerId="ADAL" clId="{B49C2A31-B7E1-4B77-90D6-9C80BD314670}" dt="2024-03-28T14:22:49.565" v="6919" actId="207"/>
          <ac:spMkLst>
            <pc:docMk/>
            <pc:sldMk cId="2786737234" sldId="287"/>
            <ac:spMk id="9" creationId="{A7725B12-55EE-913E-87D0-B7BC5B2A0F1C}"/>
          </ac:spMkLst>
        </pc:spChg>
        <pc:spChg chg="mod">
          <ac:chgData name="Balint Gyevnar" userId="68117ebd-ca41-48e9-a188-9edc115aa027" providerId="ADAL" clId="{B49C2A31-B7E1-4B77-90D6-9C80BD314670}" dt="2024-03-28T14:22:49.565" v="6919" actId="207"/>
          <ac:spMkLst>
            <pc:docMk/>
            <pc:sldMk cId="2786737234" sldId="287"/>
            <ac:spMk id="10" creationId="{7FE6FFC9-788E-EFE3-5699-E27D752D1AAC}"/>
          </ac:spMkLst>
        </pc:spChg>
        <pc:spChg chg="mod">
          <ac:chgData name="Balint Gyevnar" userId="68117ebd-ca41-48e9-a188-9edc115aa027" providerId="ADAL" clId="{B49C2A31-B7E1-4B77-90D6-9C80BD314670}" dt="2024-03-28T14:22:49.565" v="6919" actId="207"/>
          <ac:spMkLst>
            <pc:docMk/>
            <pc:sldMk cId="2786737234" sldId="287"/>
            <ac:spMk id="11" creationId="{371633F9-27A5-441B-83A3-079272786958}"/>
          </ac:spMkLst>
        </pc:spChg>
        <pc:spChg chg="mod">
          <ac:chgData name="Balint Gyevnar" userId="68117ebd-ca41-48e9-a188-9edc115aa027" providerId="ADAL" clId="{B49C2A31-B7E1-4B77-90D6-9C80BD314670}" dt="2024-03-28T14:22:49.565" v="6919" actId="207"/>
          <ac:spMkLst>
            <pc:docMk/>
            <pc:sldMk cId="2786737234" sldId="287"/>
            <ac:spMk id="12" creationId="{EB08E82E-95C4-F173-F932-890BD21CDF87}"/>
          </ac:spMkLst>
        </pc:spChg>
        <pc:spChg chg="mod">
          <ac:chgData name="Balint Gyevnar" userId="68117ebd-ca41-48e9-a188-9edc115aa027" providerId="ADAL" clId="{B49C2A31-B7E1-4B77-90D6-9C80BD314670}" dt="2024-03-28T14:22:49.565" v="6919" actId="207"/>
          <ac:spMkLst>
            <pc:docMk/>
            <pc:sldMk cId="2786737234" sldId="287"/>
            <ac:spMk id="13" creationId="{A6FAFD61-8C2B-BDB7-0771-F3864AF000A3}"/>
          </ac:spMkLst>
        </pc:spChg>
        <pc:spChg chg="add mod">
          <ac:chgData name="Balint Gyevnar" userId="68117ebd-ca41-48e9-a188-9edc115aa027" providerId="ADAL" clId="{B49C2A31-B7E1-4B77-90D6-9C80BD314670}" dt="2024-03-28T14:22:49.565" v="6919" actId="207"/>
          <ac:spMkLst>
            <pc:docMk/>
            <pc:sldMk cId="2786737234" sldId="287"/>
            <ac:spMk id="14" creationId="{CE1539EE-E71C-8534-AE3B-049202E075E2}"/>
          </ac:spMkLst>
        </pc:spChg>
        <pc:spChg chg="add mod">
          <ac:chgData name="Balint Gyevnar" userId="68117ebd-ca41-48e9-a188-9edc115aa027" providerId="ADAL" clId="{B49C2A31-B7E1-4B77-90D6-9C80BD314670}" dt="2024-03-28T14:22:49.565" v="6919" actId="207"/>
          <ac:spMkLst>
            <pc:docMk/>
            <pc:sldMk cId="2786737234" sldId="287"/>
            <ac:spMk id="15" creationId="{1BBC69C0-CD7B-3714-BE1A-220653C863D9}"/>
          </ac:spMkLst>
        </pc:spChg>
        <pc:spChg chg="mod">
          <ac:chgData name="Balint Gyevnar" userId="68117ebd-ca41-48e9-a188-9edc115aa027" providerId="ADAL" clId="{B49C2A31-B7E1-4B77-90D6-9C80BD314670}" dt="2024-03-28T14:22:49.565" v="6919" actId="207"/>
          <ac:spMkLst>
            <pc:docMk/>
            <pc:sldMk cId="2786737234" sldId="287"/>
            <ac:spMk id="16" creationId="{E969940F-16FB-FB9B-A284-65EE769E9027}"/>
          </ac:spMkLst>
        </pc:spChg>
        <pc:spChg chg="mod">
          <ac:chgData name="Balint Gyevnar" userId="68117ebd-ca41-48e9-a188-9edc115aa027" providerId="ADAL" clId="{B49C2A31-B7E1-4B77-90D6-9C80BD314670}" dt="2024-03-28T14:22:49.565" v="6919" actId="207"/>
          <ac:spMkLst>
            <pc:docMk/>
            <pc:sldMk cId="2786737234" sldId="287"/>
            <ac:spMk id="17" creationId="{0FB57BBE-4287-6151-A762-9BD07B95F0AB}"/>
          </ac:spMkLst>
        </pc:spChg>
        <pc:spChg chg="add del mod">
          <ac:chgData name="Balint Gyevnar" userId="68117ebd-ca41-48e9-a188-9edc115aa027" providerId="ADAL" clId="{B49C2A31-B7E1-4B77-90D6-9C80BD314670}" dt="2024-03-28T13:49:55.205" v="6464" actId="478"/>
          <ac:spMkLst>
            <pc:docMk/>
            <pc:sldMk cId="2786737234" sldId="287"/>
            <ac:spMk id="18" creationId="{D8E07445-8A55-1950-5C0D-BB6428EA3B64}"/>
          </ac:spMkLst>
        </pc:spChg>
        <pc:spChg chg="add mod">
          <ac:chgData name="Balint Gyevnar" userId="68117ebd-ca41-48e9-a188-9edc115aa027" providerId="ADAL" clId="{B49C2A31-B7E1-4B77-90D6-9C80BD314670}" dt="2024-03-28T14:22:49.565" v="6919" actId="207"/>
          <ac:spMkLst>
            <pc:docMk/>
            <pc:sldMk cId="2786737234" sldId="287"/>
            <ac:spMk id="19" creationId="{6C450292-53C4-E7F1-14EB-5B179C3B3D23}"/>
          </ac:spMkLst>
        </pc:spChg>
        <pc:spChg chg="add del mod">
          <ac:chgData name="Balint Gyevnar" userId="68117ebd-ca41-48e9-a188-9edc115aa027" providerId="ADAL" clId="{B49C2A31-B7E1-4B77-90D6-9C80BD314670}" dt="2024-03-28T13:56:14.176" v="6514" actId="478"/>
          <ac:spMkLst>
            <pc:docMk/>
            <pc:sldMk cId="2786737234" sldId="287"/>
            <ac:spMk id="21" creationId="{278AE9E2-8DF8-7CA5-F4E7-7F6585A3FB46}"/>
          </ac:spMkLst>
        </pc:spChg>
        <pc:spChg chg="add mod">
          <ac:chgData name="Balint Gyevnar" userId="68117ebd-ca41-48e9-a188-9edc115aa027" providerId="ADAL" clId="{B49C2A31-B7E1-4B77-90D6-9C80BD314670}" dt="2024-03-28T14:22:54.770" v="6922" actId="207"/>
          <ac:spMkLst>
            <pc:docMk/>
            <pc:sldMk cId="2786737234" sldId="287"/>
            <ac:spMk id="23" creationId="{CF6C3F69-9224-9B71-3CDA-48608A9FFC8E}"/>
          </ac:spMkLst>
        </pc:spChg>
        <pc:spChg chg="add mod">
          <ac:chgData name="Balint Gyevnar" userId="68117ebd-ca41-48e9-a188-9edc115aa027" providerId="ADAL" clId="{B49C2A31-B7E1-4B77-90D6-9C80BD314670}" dt="2024-03-28T14:22:49.565" v="6919" actId="207"/>
          <ac:spMkLst>
            <pc:docMk/>
            <pc:sldMk cId="2786737234" sldId="287"/>
            <ac:spMk id="24" creationId="{F3738CA0-14FA-9A3B-2EC8-F9CF0E96274B}"/>
          </ac:spMkLst>
        </pc:spChg>
      </pc:sldChg>
      <pc:sldChg chg="addSp delSp modSp add mod modAnim">
        <pc:chgData name="Balint Gyevnar" userId="68117ebd-ca41-48e9-a188-9edc115aa027" providerId="ADAL" clId="{B49C2A31-B7E1-4B77-90D6-9C80BD314670}" dt="2024-03-28T16:30:57.891" v="8147"/>
        <pc:sldMkLst>
          <pc:docMk/>
          <pc:sldMk cId="3082117467" sldId="288"/>
        </pc:sldMkLst>
        <pc:spChg chg="del">
          <ac:chgData name="Balint Gyevnar" userId="68117ebd-ca41-48e9-a188-9edc115aa027" providerId="ADAL" clId="{B49C2A31-B7E1-4B77-90D6-9C80BD314670}" dt="2024-03-28T14:54:43.651" v="7314" actId="478"/>
          <ac:spMkLst>
            <pc:docMk/>
            <pc:sldMk cId="3082117467" sldId="288"/>
            <ac:spMk id="3" creationId="{D88C517F-30D3-D412-4573-54F64519B6FD}"/>
          </ac:spMkLst>
        </pc:spChg>
        <pc:spChg chg="del">
          <ac:chgData name="Balint Gyevnar" userId="68117ebd-ca41-48e9-a188-9edc115aa027" providerId="ADAL" clId="{B49C2A31-B7E1-4B77-90D6-9C80BD314670}" dt="2024-03-28T14:53:44.342" v="7312" actId="478"/>
          <ac:spMkLst>
            <pc:docMk/>
            <pc:sldMk cId="3082117467" sldId="288"/>
            <ac:spMk id="5" creationId="{7F3F322E-430F-90EE-DECC-962475BC6DE2}"/>
          </ac:spMkLst>
        </pc:spChg>
        <pc:spChg chg="add mod">
          <ac:chgData name="Balint Gyevnar" userId="68117ebd-ca41-48e9-a188-9edc115aa027" providerId="ADAL" clId="{B49C2A31-B7E1-4B77-90D6-9C80BD314670}" dt="2024-03-28T14:53:44.584" v="7313"/>
          <ac:spMkLst>
            <pc:docMk/>
            <pc:sldMk cId="3082117467" sldId="288"/>
            <ac:spMk id="6" creationId="{E3752F6D-9692-3340-6381-5F0482C6CD83}"/>
          </ac:spMkLst>
        </pc:spChg>
        <pc:spChg chg="add del mod">
          <ac:chgData name="Balint Gyevnar" userId="68117ebd-ca41-48e9-a188-9edc115aa027" providerId="ADAL" clId="{B49C2A31-B7E1-4B77-90D6-9C80BD314670}" dt="2024-03-28T14:54:45.208" v="7315" actId="478"/>
          <ac:spMkLst>
            <pc:docMk/>
            <pc:sldMk cId="3082117467" sldId="288"/>
            <ac:spMk id="8" creationId="{C289B010-F2AA-6958-A20D-9249B6351F53}"/>
          </ac:spMkLst>
        </pc:spChg>
        <pc:spChg chg="add mod">
          <ac:chgData name="Balint Gyevnar" userId="68117ebd-ca41-48e9-a188-9edc115aa027" providerId="ADAL" clId="{B49C2A31-B7E1-4B77-90D6-9C80BD314670}" dt="2024-03-28T15:10:12.777" v="7400" actId="1076"/>
          <ac:spMkLst>
            <pc:docMk/>
            <pc:sldMk cId="3082117467" sldId="288"/>
            <ac:spMk id="9" creationId="{9EC2FB3C-E76E-DCE1-6367-4A4CC8767DB8}"/>
          </ac:spMkLst>
        </pc:spChg>
        <pc:spChg chg="add del mod">
          <ac:chgData name="Balint Gyevnar" userId="68117ebd-ca41-48e9-a188-9edc115aa027" providerId="ADAL" clId="{B49C2A31-B7E1-4B77-90D6-9C80BD314670}" dt="2024-03-28T16:18:36.076" v="7488" actId="478"/>
          <ac:spMkLst>
            <pc:docMk/>
            <pc:sldMk cId="3082117467" sldId="288"/>
            <ac:spMk id="10" creationId="{F861351A-2067-C8DF-A22F-8758C36C7939}"/>
          </ac:spMkLst>
        </pc:spChg>
        <pc:spChg chg="add mod ord">
          <ac:chgData name="Balint Gyevnar" userId="68117ebd-ca41-48e9-a188-9edc115aa027" providerId="ADAL" clId="{B49C2A31-B7E1-4B77-90D6-9C80BD314670}" dt="2024-03-28T16:26:37.417" v="7802" actId="1076"/>
          <ac:spMkLst>
            <pc:docMk/>
            <pc:sldMk cId="3082117467" sldId="288"/>
            <ac:spMk id="11" creationId="{9705AF27-9F5C-5ADB-E448-AB085BF99743}"/>
          </ac:spMkLst>
        </pc:spChg>
        <pc:spChg chg="add mod">
          <ac:chgData name="Balint Gyevnar" userId="68117ebd-ca41-48e9-a188-9edc115aa027" providerId="ADAL" clId="{B49C2A31-B7E1-4B77-90D6-9C80BD314670}" dt="2024-03-28T16:26:28.921" v="7800" actId="1076"/>
          <ac:spMkLst>
            <pc:docMk/>
            <pc:sldMk cId="3082117467" sldId="288"/>
            <ac:spMk id="12" creationId="{7E5514B4-54B8-F42C-6DE4-1D7A595A5683}"/>
          </ac:spMkLst>
        </pc:spChg>
        <pc:spChg chg="add mod">
          <ac:chgData name="Balint Gyevnar" userId="68117ebd-ca41-48e9-a188-9edc115aa027" providerId="ADAL" clId="{B49C2A31-B7E1-4B77-90D6-9C80BD314670}" dt="2024-03-28T16:26:58.472" v="7803" actId="1076"/>
          <ac:spMkLst>
            <pc:docMk/>
            <pc:sldMk cId="3082117467" sldId="288"/>
            <ac:spMk id="25" creationId="{94718CAC-6262-24CB-2218-6AFE99175668}"/>
          </ac:spMkLst>
        </pc:spChg>
        <pc:cxnChg chg="add del mod">
          <ac:chgData name="Balint Gyevnar" userId="68117ebd-ca41-48e9-a188-9edc115aa027" providerId="ADAL" clId="{B49C2A31-B7E1-4B77-90D6-9C80BD314670}" dt="2024-03-28T16:25:29.875" v="7770" actId="478"/>
          <ac:cxnSpMkLst>
            <pc:docMk/>
            <pc:sldMk cId="3082117467" sldId="288"/>
            <ac:cxnSpMk id="13" creationId="{9E8AC08B-6D05-E503-D9E0-AFAC116FADE6}"/>
          </ac:cxnSpMkLst>
        </pc:cxnChg>
        <pc:cxnChg chg="add mod">
          <ac:chgData name="Balint Gyevnar" userId="68117ebd-ca41-48e9-a188-9edc115aa027" providerId="ADAL" clId="{B49C2A31-B7E1-4B77-90D6-9C80BD314670}" dt="2024-03-28T16:26:58.472" v="7803" actId="1076"/>
          <ac:cxnSpMkLst>
            <pc:docMk/>
            <pc:sldMk cId="3082117467" sldId="288"/>
            <ac:cxnSpMk id="17" creationId="{66834D30-A295-9F57-AE2E-4139B479A7F0}"/>
          </ac:cxnSpMkLst>
        </pc:cxnChg>
        <pc:cxnChg chg="add mod">
          <ac:chgData name="Balint Gyevnar" userId="68117ebd-ca41-48e9-a188-9edc115aa027" providerId="ADAL" clId="{B49C2A31-B7E1-4B77-90D6-9C80BD314670}" dt="2024-03-28T16:26:58.472" v="7803" actId="1076"/>
          <ac:cxnSpMkLst>
            <pc:docMk/>
            <pc:sldMk cId="3082117467" sldId="288"/>
            <ac:cxnSpMk id="30" creationId="{4CC111EF-C866-E60B-0EED-74C8689C8993}"/>
          </ac:cxnSpMkLst>
        </pc:cxnChg>
      </pc:sldChg>
      <pc:sldChg chg="addSp delSp modSp new mod">
        <pc:chgData name="Balint Gyevnar" userId="68117ebd-ca41-48e9-a188-9edc115aa027" providerId="ADAL" clId="{B49C2A31-B7E1-4B77-90D6-9C80BD314670}" dt="2024-04-08T13:42:15.092" v="8901" actId="113"/>
        <pc:sldMkLst>
          <pc:docMk/>
          <pc:sldMk cId="3884501913" sldId="289"/>
        </pc:sldMkLst>
        <pc:spChg chg="mod">
          <ac:chgData name="Balint Gyevnar" userId="68117ebd-ca41-48e9-a188-9edc115aa027" providerId="ADAL" clId="{B49C2A31-B7E1-4B77-90D6-9C80BD314670}" dt="2024-03-28T14:24:25.095" v="6939" actId="27636"/>
          <ac:spMkLst>
            <pc:docMk/>
            <pc:sldMk cId="3884501913" sldId="289"/>
            <ac:spMk id="2" creationId="{EAD22031-8658-8DFA-77EA-0149BEA8A5E7}"/>
          </ac:spMkLst>
        </pc:spChg>
        <pc:spChg chg="mod">
          <ac:chgData name="Balint Gyevnar" userId="68117ebd-ca41-48e9-a188-9edc115aa027" providerId="ADAL" clId="{B49C2A31-B7E1-4B77-90D6-9C80BD314670}" dt="2024-03-28T14:27:33.021" v="6970" actId="20577"/>
          <ac:spMkLst>
            <pc:docMk/>
            <pc:sldMk cId="3884501913" sldId="289"/>
            <ac:spMk id="3" creationId="{71A7F7FB-E836-6A4A-3B65-7B089839F786}"/>
          </ac:spMkLst>
        </pc:spChg>
        <pc:spChg chg="mod">
          <ac:chgData name="Balint Gyevnar" userId="68117ebd-ca41-48e9-a188-9edc115aa027" providerId="ADAL" clId="{B49C2A31-B7E1-4B77-90D6-9C80BD314670}" dt="2024-03-28T14:25:03.112" v="6942" actId="27636"/>
          <ac:spMkLst>
            <pc:docMk/>
            <pc:sldMk cId="3884501913" sldId="289"/>
            <ac:spMk id="4" creationId="{80B71A25-5DFE-1EB3-E856-A49AB5FDE03A}"/>
          </ac:spMkLst>
        </pc:spChg>
        <pc:spChg chg="add del mod">
          <ac:chgData name="Balint Gyevnar" userId="68117ebd-ca41-48e9-a188-9edc115aa027" providerId="ADAL" clId="{B49C2A31-B7E1-4B77-90D6-9C80BD314670}" dt="2024-03-28T14:53:16.181" v="7310" actId="478"/>
          <ac:spMkLst>
            <pc:docMk/>
            <pc:sldMk cId="3884501913" sldId="289"/>
            <ac:spMk id="5" creationId="{DAD0E622-475C-DFCD-A1FB-9E6C0E8E89CF}"/>
          </ac:spMkLst>
        </pc:spChg>
        <pc:spChg chg="add mod">
          <ac:chgData name="Balint Gyevnar" userId="68117ebd-ca41-48e9-a188-9edc115aa027" providerId="ADAL" clId="{B49C2A31-B7E1-4B77-90D6-9C80BD314670}" dt="2024-04-08T13:42:15.092" v="8901" actId="113"/>
          <ac:spMkLst>
            <pc:docMk/>
            <pc:sldMk cId="3884501913" sldId="289"/>
            <ac:spMk id="6" creationId="{E6D42A35-EB08-17B3-1D1E-212BC520703B}"/>
          </ac:spMkLst>
        </pc:spChg>
      </pc:sldChg>
      <pc:sldChg chg="addSp delSp modSp new mod modAnim">
        <pc:chgData name="Balint Gyevnar" userId="68117ebd-ca41-48e9-a188-9edc115aa027" providerId="ADAL" clId="{B49C2A31-B7E1-4B77-90D6-9C80BD314670}" dt="2024-03-28T14:52:36.720" v="7309"/>
        <pc:sldMkLst>
          <pc:docMk/>
          <pc:sldMk cId="1342781281" sldId="290"/>
        </pc:sldMkLst>
        <pc:spChg chg="mod">
          <ac:chgData name="Balint Gyevnar" userId="68117ebd-ca41-48e9-a188-9edc115aa027" providerId="ADAL" clId="{B49C2A31-B7E1-4B77-90D6-9C80BD314670}" dt="2024-03-28T14:32:58.236" v="6997"/>
          <ac:spMkLst>
            <pc:docMk/>
            <pc:sldMk cId="1342781281" sldId="290"/>
            <ac:spMk id="2" creationId="{8BEDA578-1A70-FCD4-84F6-E5F55D3FB405}"/>
          </ac:spMkLst>
        </pc:spChg>
        <pc:spChg chg="del">
          <ac:chgData name="Balint Gyevnar" userId="68117ebd-ca41-48e9-a188-9edc115aa027" providerId="ADAL" clId="{B49C2A31-B7E1-4B77-90D6-9C80BD314670}" dt="2024-03-28T14:33:12.778" v="6998" actId="478"/>
          <ac:spMkLst>
            <pc:docMk/>
            <pc:sldMk cId="1342781281" sldId="290"/>
            <ac:spMk id="3" creationId="{34BE368B-FB49-916F-D117-BF380FE0B350}"/>
          </ac:spMkLst>
        </pc:spChg>
        <pc:spChg chg="mod">
          <ac:chgData name="Balint Gyevnar" userId="68117ebd-ca41-48e9-a188-9edc115aa027" providerId="ADAL" clId="{B49C2A31-B7E1-4B77-90D6-9C80BD314670}" dt="2024-03-28T14:33:16.627" v="7000" actId="27636"/>
          <ac:spMkLst>
            <pc:docMk/>
            <pc:sldMk cId="1342781281" sldId="290"/>
            <ac:spMk id="4" creationId="{F60DE9B5-94BE-EC72-D154-95D756DD29B1}"/>
          </ac:spMkLst>
        </pc:spChg>
        <pc:spChg chg="add del mod">
          <ac:chgData name="Balint Gyevnar" userId="68117ebd-ca41-48e9-a188-9edc115aa027" providerId="ADAL" clId="{B49C2A31-B7E1-4B77-90D6-9C80BD314670}" dt="2024-03-28T14:43:44.993" v="7045" actId="478"/>
          <ac:spMkLst>
            <pc:docMk/>
            <pc:sldMk cId="1342781281" sldId="290"/>
            <ac:spMk id="5" creationId="{C233035F-0066-CCD8-B654-8CB3342DB5EC}"/>
          </ac:spMkLst>
        </pc:spChg>
        <pc:spChg chg="add mod">
          <ac:chgData name="Balint Gyevnar" userId="68117ebd-ca41-48e9-a188-9edc115aa027" providerId="ADAL" clId="{B49C2A31-B7E1-4B77-90D6-9C80BD314670}" dt="2024-03-28T14:46:25.946" v="7236" actId="115"/>
          <ac:spMkLst>
            <pc:docMk/>
            <pc:sldMk cId="1342781281" sldId="290"/>
            <ac:spMk id="6" creationId="{78C1833F-9821-F216-D5B5-36774F104AA8}"/>
          </ac:spMkLst>
        </pc:spChg>
        <pc:spChg chg="add mod">
          <ac:chgData name="Balint Gyevnar" userId="68117ebd-ca41-48e9-a188-9edc115aa027" providerId="ADAL" clId="{B49C2A31-B7E1-4B77-90D6-9C80BD314670}" dt="2024-03-28T14:45:43.237" v="7233" actId="20577"/>
          <ac:spMkLst>
            <pc:docMk/>
            <pc:sldMk cId="1342781281" sldId="290"/>
            <ac:spMk id="9" creationId="{CB476954-ADB4-876D-C5E7-3E6A2DD9DB16}"/>
          </ac:spMkLst>
        </pc:spChg>
        <pc:spChg chg="add mod">
          <ac:chgData name="Balint Gyevnar" userId="68117ebd-ca41-48e9-a188-9edc115aa027" providerId="ADAL" clId="{B49C2A31-B7E1-4B77-90D6-9C80BD314670}" dt="2024-03-28T14:50:22.214" v="7304" actId="20577"/>
          <ac:spMkLst>
            <pc:docMk/>
            <pc:sldMk cId="1342781281" sldId="290"/>
            <ac:spMk id="10" creationId="{78C38213-CB72-B683-645A-E94785742127}"/>
          </ac:spMkLst>
        </pc:spChg>
        <pc:picChg chg="add del mod">
          <ac:chgData name="Balint Gyevnar" userId="68117ebd-ca41-48e9-a188-9edc115aa027" providerId="ADAL" clId="{B49C2A31-B7E1-4B77-90D6-9C80BD314670}" dt="2024-03-28T14:49:33.139" v="7237" actId="478"/>
          <ac:picMkLst>
            <pc:docMk/>
            <pc:sldMk cId="1342781281" sldId="290"/>
            <ac:picMk id="8" creationId="{E3EFD130-602D-EB91-B637-9C53D4BD5BBD}"/>
          </ac:picMkLst>
        </pc:picChg>
        <pc:picChg chg="add mod">
          <ac:chgData name="Balint Gyevnar" userId="68117ebd-ca41-48e9-a188-9edc115aa027" providerId="ADAL" clId="{B49C2A31-B7E1-4B77-90D6-9C80BD314670}" dt="2024-03-28T14:49:44.453" v="7244" actId="1076"/>
          <ac:picMkLst>
            <pc:docMk/>
            <pc:sldMk cId="1342781281" sldId="290"/>
            <ac:picMk id="12" creationId="{45A64B87-CE54-5DD3-3979-04831843EFCC}"/>
          </ac:picMkLst>
        </pc:picChg>
      </pc:sldChg>
      <pc:sldChg chg="modSp add mod">
        <pc:chgData name="Balint Gyevnar" userId="68117ebd-ca41-48e9-a188-9edc115aa027" providerId="ADAL" clId="{B49C2A31-B7E1-4B77-90D6-9C80BD314670}" dt="2024-03-28T16:32:08.564" v="8169" actId="20577"/>
        <pc:sldMkLst>
          <pc:docMk/>
          <pc:sldMk cId="3944092981" sldId="291"/>
        </pc:sldMkLst>
        <pc:spChg chg="mod">
          <ac:chgData name="Balint Gyevnar" userId="68117ebd-ca41-48e9-a188-9edc115aa027" providerId="ADAL" clId="{B49C2A31-B7E1-4B77-90D6-9C80BD314670}" dt="2024-03-28T16:32:08.564" v="8169" actId="20577"/>
          <ac:spMkLst>
            <pc:docMk/>
            <pc:sldMk cId="3944092981" sldId="291"/>
            <ac:spMk id="3" creationId="{76851FD2-16D8-87C9-BC73-91E40ED3D82C}"/>
          </ac:spMkLst>
        </pc:spChg>
      </pc:sldChg>
      <pc:sldChg chg="modSp add mod ord modAnim">
        <pc:chgData name="Balint Gyevnar" userId="68117ebd-ca41-48e9-a188-9edc115aa027" providerId="ADAL" clId="{B49C2A31-B7E1-4B77-90D6-9C80BD314670}" dt="2024-04-08T16:42:25.933" v="11193" actId="12"/>
        <pc:sldMkLst>
          <pc:docMk/>
          <pc:sldMk cId="1562728893" sldId="292"/>
        </pc:sldMkLst>
        <pc:spChg chg="mod">
          <ac:chgData name="Balint Gyevnar" userId="68117ebd-ca41-48e9-a188-9edc115aa027" providerId="ADAL" clId="{B49C2A31-B7E1-4B77-90D6-9C80BD314670}" dt="2024-04-08T16:42:25.933" v="11193" actId="12"/>
          <ac:spMkLst>
            <pc:docMk/>
            <pc:sldMk cId="1562728893" sldId="292"/>
            <ac:spMk id="3" creationId="{76851FD2-16D8-87C9-BC73-91E40ED3D82C}"/>
          </ac:spMkLst>
        </pc:spChg>
      </pc:sldChg>
      <pc:sldChg chg="modSp new mod">
        <pc:chgData name="Balint Gyevnar" userId="68117ebd-ca41-48e9-a188-9edc115aa027" providerId="ADAL" clId="{B49C2A31-B7E1-4B77-90D6-9C80BD314670}" dt="2024-04-08T11:36:05.025" v="8264" actId="20577"/>
        <pc:sldMkLst>
          <pc:docMk/>
          <pc:sldMk cId="392687699" sldId="293"/>
        </pc:sldMkLst>
        <pc:spChg chg="mod">
          <ac:chgData name="Balint Gyevnar" userId="68117ebd-ca41-48e9-a188-9edc115aa027" providerId="ADAL" clId="{B49C2A31-B7E1-4B77-90D6-9C80BD314670}" dt="2024-04-08T11:36:05.025" v="8264" actId="20577"/>
          <ac:spMkLst>
            <pc:docMk/>
            <pc:sldMk cId="392687699" sldId="293"/>
            <ac:spMk id="10" creationId="{6D2E10D8-29F5-E0EC-FAB5-3F73EFA067A7}"/>
          </ac:spMkLst>
        </pc:spChg>
        <pc:spChg chg="mod">
          <ac:chgData name="Balint Gyevnar" userId="68117ebd-ca41-48e9-a188-9edc115aa027" providerId="ADAL" clId="{B49C2A31-B7E1-4B77-90D6-9C80BD314670}" dt="2024-04-08T11:35:54.879" v="8253" actId="20577"/>
          <ac:spMkLst>
            <pc:docMk/>
            <pc:sldMk cId="392687699" sldId="293"/>
            <ac:spMk id="11" creationId="{D725947B-0C8F-FAA8-A3E9-47FAFCBD5197}"/>
          </ac:spMkLst>
        </pc:spChg>
      </pc:sldChg>
      <pc:sldChg chg="new del">
        <pc:chgData name="Balint Gyevnar" userId="68117ebd-ca41-48e9-a188-9edc115aa027" providerId="ADAL" clId="{B49C2A31-B7E1-4B77-90D6-9C80BD314670}" dt="2024-03-28T16:31:54.033" v="8159" actId="47"/>
        <pc:sldMkLst>
          <pc:docMk/>
          <pc:sldMk cId="967316939" sldId="293"/>
        </pc:sldMkLst>
      </pc:sldChg>
      <pc:sldChg chg="modSp mod">
        <pc:chgData name="Balint Gyevnar" userId="68117ebd-ca41-48e9-a188-9edc115aa027" providerId="ADAL" clId="{B49C2A31-B7E1-4B77-90D6-9C80BD314670}" dt="2024-04-08T13:42:58.635" v="8907" actId="20577"/>
        <pc:sldMkLst>
          <pc:docMk/>
          <pc:sldMk cId="513970079" sldId="294"/>
        </pc:sldMkLst>
        <pc:spChg chg="mod">
          <ac:chgData name="Balint Gyevnar" userId="68117ebd-ca41-48e9-a188-9edc115aa027" providerId="ADAL" clId="{B49C2A31-B7E1-4B77-90D6-9C80BD314670}" dt="2024-04-08T13:42:58.635" v="8907" actId="20577"/>
          <ac:spMkLst>
            <pc:docMk/>
            <pc:sldMk cId="513970079" sldId="294"/>
            <ac:spMk id="5" creationId="{EC2818A6-C950-BA04-7DF4-815B912F61BD}"/>
          </ac:spMkLst>
        </pc:spChg>
      </pc:sldChg>
      <pc:sldChg chg="addSp modSp mod">
        <pc:chgData name="Balint Gyevnar" userId="68117ebd-ca41-48e9-a188-9edc115aa027" providerId="ADAL" clId="{B49C2A31-B7E1-4B77-90D6-9C80BD314670}" dt="2024-04-08T16:11:16.950" v="10955" actId="20577"/>
        <pc:sldMkLst>
          <pc:docMk/>
          <pc:sldMk cId="159743838" sldId="295"/>
        </pc:sldMkLst>
        <pc:spChg chg="mod">
          <ac:chgData name="Balint Gyevnar" userId="68117ebd-ca41-48e9-a188-9edc115aa027" providerId="ADAL" clId="{B49C2A31-B7E1-4B77-90D6-9C80BD314670}" dt="2024-04-08T16:10:55.796" v="10941" actId="1076"/>
          <ac:spMkLst>
            <pc:docMk/>
            <pc:sldMk cId="159743838" sldId="295"/>
            <ac:spMk id="3" creationId="{9623D39A-3D22-14B5-F980-B8375DD16C28}"/>
          </ac:spMkLst>
        </pc:spChg>
        <pc:spChg chg="add mod">
          <ac:chgData name="Balint Gyevnar" userId="68117ebd-ca41-48e9-a188-9edc115aa027" providerId="ADAL" clId="{B49C2A31-B7E1-4B77-90D6-9C80BD314670}" dt="2024-04-08T16:11:16.950" v="10955" actId="20577"/>
          <ac:spMkLst>
            <pc:docMk/>
            <pc:sldMk cId="159743838" sldId="295"/>
            <ac:spMk id="9" creationId="{F0D1E0DC-FEE9-9D16-7493-C0271FF0D843}"/>
          </ac:spMkLst>
        </pc:spChg>
      </pc:sldChg>
      <pc:sldChg chg="addSp delSp modSp mod">
        <pc:chgData name="Balint Gyevnar" userId="68117ebd-ca41-48e9-a188-9edc115aa027" providerId="ADAL" clId="{B49C2A31-B7E1-4B77-90D6-9C80BD314670}" dt="2024-04-08T18:14:12.689" v="12355" actId="2711"/>
        <pc:sldMkLst>
          <pc:docMk/>
          <pc:sldMk cId="1807046417" sldId="296"/>
        </pc:sldMkLst>
        <pc:spChg chg="del mod">
          <ac:chgData name="Balint Gyevnar" userId="68117ebd-ca41-48e9-a188-9edc115aa027" providerId="ADAL" clId="{B49C2A31-B7E1-4B77-90D6-9C80BD314670}" dt="2024-04-08T11:45:49.383" v="8688" actId="478"/>
          <ac:spMkLst>
            <pc:docMk/>
            <pc:sldMk cId="1807046417" sldId="296"/>
            <ac:spMk id="3" creationId="{4FC00982-5889-2639-7035-7A96215449FA}"/>
          </ac:spMkLst>
        </pc:spChg>
        <pc:spChg chg="add del mod">
          <ac:chgData name="Balint Gyevnar" userId="68117ebd-ca41-48e9-a188-9edc115aa027" providerId="ADAL" clId="{B49C2A31-B7E1-4B77-90D6-9C80BD314670}" dt="2024-04-08T11:45:50.992" v="8689" actId="478"/>
          <ac:spMkLst>
            <pc:docMk/>
            <pc:sldMk cId="1807046417" sldId="296"/>
            <ac:spMk id="8" creationId="{A540ABB3-E132-D6E6-BCE2-C4ECCF4D547E}"/>
          </ac:spMkLst>
        </pc:spChg>
        <pc:graphicFrameChg chg="add mod modGraphic">
          <ac:chgData name="Balint Gyevnar" userId="68117ebd-ca41-48e9-a188-9edc115aa027" providerId="ADAL" clId="{B49C2A31-B7E1-4B77-90D6-9C80BD314670}" dt="2024-04-08T18:14:12.689" v="12355" actId="2711"/>
          <ac:graphicFrameMkLst>
            <pc:docMk/>
            <pc:sldMk cId="1807046417" sldId="296"/>
            <ac:graphicFrameMk id="5" creationId="{9AF45B6C-2037-2EE9-A1A6-F2D890057C62}"/>
          </ac:graphicFrameMkLst>
        </pc:graphicFrameChg>
        <pc:graphicFrameChg chg="add del mod modGraphic">
          <ac:chgData name="Balint Gyevnar" userId="68117ebd-ca41-48e9-a188-9edc115aa027" providerId="ADAL" clId="{B49C2A31-B7E1-4B77-90D6-9C80BD314670}" dt="2024-04-08T11:56:11.665" v="8825" actId="478"/>
          <ac:graphicFrameMkLst>
            <pc:docMk/>
            <pc:sldMk cId="1807046417" sldId="296"/>
            <ac:graphicFrameMk id="9" creationId="{F9CD1301-93D5-665D-BA74-99C331B0EAC9}"/>
          </ac:graphicFrameMkLst>
        </pc:graphicFrameChg>
        <pc:cxnChg chg="add mod">
          <ac:chgData name="Balint Gyevnar" userId="68117ebd-ca41-48e9-a188-9edc115aa027" providerId="ADAL" clId="{B49C2A31-B7E1-4B77-90D6-9C80BD314670}" dt="2024-04-08T11:57:19.717" v="8838" actId="1582"/>
          <ac:cxnSpMkLst>
            <pc:docMk/>
            <pc:sldMk cId="1807046417" sldId="296"/>
            <ac:cxnSpMk id="11" creationId="{7B99B05B-49AF-21FA-2E51-5DE4B084BAFC}"/>
          </ac:cxnSpMkLst>
        </pc:cxnChg>
      </pc:sldChg>
      <pc:sldChg chg="addSp delSp modSp mod">
        <pc:chgData name="Balint Gyevnar" userId="68117ebd-ca41-48e9-a188-9edc115aa027" providerId="ADAL" clId="{B49C2A31-B7E1-4B77-90D6-9C80BD314670}" dt="2024-04-08T16:16:46.450" v="11016" actId="478"/>
        <pc:sldMkLst>
          <pc:docMk/>
          <pc:sldMk cId="4104410042" sldId="297"/>
        </pc:sldMkLst>
        <pc:spChg chg="mod">
          <ac:chgData name="Balint Gyevnar" userId="68117ebd-ca41-48e9-a188-9edc115aa027" providerId="ADAL" clId="{B49C2A31-B7E1-4B77-90D6-9C80BD314670}" dt="2024-04-08T15:15:28.059" v="9340" actId="20577"/>
          <ac:spMkLst>
            <pc:docMk/>
            <pc:sldMk cId="4104410042" sldId="297"/>
            <ac:spMk id="2" creationId="{8B8DA7A6-5C44-0191-B646-693AD0A1868C}"/>
          </ac:spMkLst>
        </pc:spChg>
        <pc:spChg chg="add mod">
          <ac:chgData name="Balint Gyevnar" userId="68117ebd-ca41-48e9-a188-9edc115aa027" providerId="ADAL" clId="{B49C2A31-B7E1-4B77-90D6-9C80BD314670}" dt="2024-04-08T13:43:26.465" v="8916" actId="20577"/>
          <ac:spMkLst>
            <pc:docMk/>
            <pc:sldMk cId="4104410042" sldId="297"/>
            <ac:spMk id="3" creationId="{FDE8ABD0-E781-F01A-9927-D05C942791C7}"/>
          </ac:spMkLst>
        </pc:spChg>
        <pc:spChg chg="add del mod">
          <ac:chgData name="Balint Gyevnar" userId="68117ebd-ca41-48e9-a188-9edc115aa027" providerId="ADAL" clId="{B49C2A31-B7E1-4B77-90D6-9C80BD314670}" dt="2024-04-08T14:44:14.197" v="8997"/>
          <ac:spMkLst>
            <pc:docMk/>
            <pc:sldMk cId="4104410042" sldId="297"/>
            <ac:spMk id="5" creationId="{9D32169D-3820-F88D-A6A9-A24E5DD8B63A}"/>
          </ac:spMkLst>
        </pc:spChg>
        <pc:spChg chg="add del mod">
          <ac:chgData name="Balint Gyevnar" userId="68117ebd-ca41-48e9-a188-9edc115aa027" providerId="ADAL" clId="{B49C2A31-B7E1-4B77-90D6-9C80BD314670}" dt="2024-04-08T15:46:06.806" v="9849" actId="21"/>
          <ac:spMkLst>
            <pc:docMk/>
            <pc:sldMk cId="4104410042" sldId="297"/>
            <ac:spMk id="6" creationId="{8B2C045B-5100-BF65-464C-78D6D122B9E1}"/>
          </ac:spMkLst>
        </pc:spChg>
        <pc:spChg chg="add del mod">
          <ac:chgData name="Balint Gyevnar" userId="68117ebd-ca41-48e9-a188-9edc115aa027" providerId="ADAL" clId="{B49C2A31-B7E1-4B77-90D6-9C80BD314670}" dt="2024-04-08T15:41:14.459" v="9591" actId="478"/>
          <ac:spMkLst>
            <pc:docMk/>
            <pc:sldMk cId="4104410042" sldId="297"/>
            <ac:spMk id="7" creationId="{84B28149-4F41-DDB1-2741-80CDEBE351B2}"/>
          </ac:spMkLst>
        </pc:spChg>
        <pc:spChg chg="add del mod">
          <ac:chgData name="Balint Gyevnar" userId="68117ebd-ca41-48e9-a188-9edc115aa027" providerId="ADAL" clId="{B49C2A31-B7E1-4B77-90D6-9C80BD314670}" dt="2024-04-08T15:46:06.806" v="9849" actId="21"/>
          <ac:spMkLst>
            <pc:docMk/>
            <pc:sldMk cId="4104410042" sldId="297"/>
            <ac:spMk id="8" creationId="{5C13CD09-1D54-3D20-6886-43A6D745F3E7}"/>
          </ac:spMkLst>
        </pc:spChg>
        <pc:spChg chg="add del mod">
          <ac:chgData name="Balint Gyevnar" userId="68117ebd-ca41-48e9-a188-9edc115aa027" providerId="ADAL" clId="{B49C2A31-B7E1-4B77-90D6-9C80BD314670}" dt="2024-04-08T15:46:06.806" v="9849" actId="21"/>
          <ac:spMkLst>
            <pc:docMk/>
            <pc:sldMk cId="4104410042" sldId="297"/>
            <ac:spMk id="9" creationId="{D103F3F1-3160-8853-9520-DD606933DD71}"/>
          </ac:spMkLst>
        </pc:spChg>
        <pc:spChg chg="add mod">
          <ac:chgData name="Balint Gyevnar" userId="68117ebd-ca41-48e9-a188-9edc115aa027" providerId="ADAL" clId="{B49C2A31-B7E1-4B77-90D6-9C80BD314670}" dt="2024-04-08T16:16:43.523" v="11014" actId="1076"/>
          <ac:spMkLst>
            <pc:docMk/>
            <pc:sldMk cId="4104410042" sldId="297"/>
            <ac:spMk id="10" creationId="{72A3F363-2BE7-1468-5A9F-E2103E888B2D}"/>
          </ac:spMkLst>
        </pc:spChg>
        <pc:spChg chg="add mod">
          <ac:chgData name="Balint Gyevnar" userId="68117ebd-ca41-48e9-a188-9edc115aa027" providerId="ADAL" clId="{B49C2A31-B7E1-4B77-90D6-9C80BD314670}" dt="2024-04-08T15:57:07.544" v="10199" actId="207"/>
          <ac:spMkLst>
            <pc:docMk/>
            <pc:sldMk cId="4104410042" sldId="297"/>
            <ac:spMk id="11" creationId="{A87A590C-9A21-2B5A-00EC-CAE5FD125D2C}"/>
          </ac:spMkLst>
        </pc:spChg>
        <pc:spChg chg="add mod">
          <ac:chgData name="Balint Gyevnar" userId="68117ebd-ca41-48e9-a188-9edc115aa027" providerId="ADAL" clId="{B49C2A31-B7E1-4B77-90D6-9C80BD314670}" dt="2024-04-08T15:52:47.897" v="10061" actId="20577"/>
          <ac:spMkLst>
            <pc:docMk/>
            <pc:sldMk cId="4104410042" sldId="297"/>
            <ac:spMk id="12" creationId="{A2D5B429-7686-8508-DB1D-D7BE04389013}"/>
          </ac:spMkLst>
        </pc:spChg>
        <pc:spChg chg="add mod">
          <ac:chgData name="Balint Gyevnar" userId="68117ebd-ca41-48e9-a188-9edc115aa027" providerId="ADAL" clId="{B49C2A31-B7E1-4B77-90D6-9C80BD314670}" dt="2024-04-08T16:03:16.669" v="10416" actId="207"/>
          <ac:spMkLst>
            <pc:docMk/>
            <pc:sldMk cId="4104410042" sldId="297"/>
            <ac:spMk id="13" creationId="{64169DC8-FA6B-C9A3-9C7E-CAA2363E95F9}"/>
          </ac:spMkLst>
        </pc:spChg>
        <pc:spChg chg="add mod">
          <ac:chgData name="Balint Gyevnar" userId="68117ebd-ca41-48e9-a188-9edc115aa027" providerId="ADAL" clId="{B49C2A31-B7E1-4B77-90D6-9C80BD314670}" dt="2024-04-08T16:03:24.574" v="10417" actId="207"/>
          <ac:spMkLst>
            <pc:docMk/>
            <pc:sldMk cId="4104410042" sldId="297"/>
            <ac:spMk id="14" creationId="{9E18D6F7-BDA0-2FE2-D19B-2722F4678107}"/>
          </ac:spMkLst>
        </pc:spChg>
        <pc:spChg chg="add del mod">
          <ac:chgData name="Balint Gyevnar" userId="68117ebd-ca41-48e9-a188-9edc115aa027" providerId="ADAL" clId="{B49C2A31-B7E1-4B77-90D6-9C80BD314670}" dt="2024-04-08T16:16:46.450" v="11016" actId="478"/>
          <ac:spMkLst>
            <pc:docMk/>
            <pc:sldMk cId="4104410042" sldId="297"/>
            <ac:spMk id="15" creationId="{613BE7AF-E682-B557-023A-697C7A37050D}"/>
          </ac:spMkLst>
        </pc:spChg>
      </pc:sldChg>
      <pc:sldChg chg="addSp delSp modSp del mod">
        <pc:chgData name="Balint Gyevnar" userId="68117ebd-ca41-48e9-a188-9edc115aa027" providerId="ADAL" clId="{B49C2A31-B7E1-4B77-90D6-9C80BD314670}" dt="2024-04-08T17:10:51.023" v="11741" actId="47"/>
        <pc:sldMkLst>
          <pc:docMk/>
          <pc:sldMk cId="270026528" sldId="298"/>
        </pc:sldMkLst>
        <pc:spChg chg="mod">
          <ac:chgData name="Balint Gyevnar" userId="68117ebd-ca41-48e9-a188-9edc115aa027" providerId="ADAL" clId="{B49C2A31-B7E1-4B77-90D6-9C80BD314670}" dt="2024-04-08T17:00:35.971" v="11624"/>
          <ac:spMkLst>
            <pc:docMk/>
            <pc:sldMk cId="270026528" sldId="298"/>
            <ac:spMk id="2" creationId="{E8294DF6-84E8-D25F-F514-6822F1EA703E}"/>
          </ac:spMkLst>
        </pc:spChg>
        <pc:spChg chg="del">
          <ac:chgData name="Balint Gyevnar" userId="68117ebd-ca41-48e9-a188-9edc115aa027" providerId="ADAL" clId="{B49C2A31-B7E1-4B77-90D6-9C80BD314670}" dt="2024-04-08T16:59:43.304" v="11612" actId="478"/>
          <ac:spMkLst>
            <pc:docMk/>
            <pc:sldMk cId="270026528" sldId="298"/>
            <ac:spMk id="3" creationId="{2259069B-4F80-F0EA-BF63-9963A41DB521}"/>
          </ac:spMkLst>
        </pc:spChg>
        <pc:spChg chg="add mod">
          <ac:chgData name="Balint Gyevnar" userId="68117ebd-ca41-48e9-a188-9edc115aa027" providerId="ADAL" clId="{B49C2A31-B7E1-4B77-90D6-9C80BD314670}" dt="2024-04-08T17:09:04.168" v="11640" actId="20577"/>
          <ac:spMkLst>
            <pc:docMk/>
            <pc:sldMk cId="270026528" sldId="298"/>
            <ac:spMk id="6" creationId="{8F2C020F-20B6-307E-007D-5E3634B3C510}"/>
          </ac:spMkLst>
        </pc:spChg>
        <pc:spChg chg="add mod">
          <ac:chgData name="Balint Gyevnar" userId="68117ebd-ca41-48e9-a188-9edc115aa027" providerId="ADAL" clId="{B49C2A31-B7E1-4B77-90D6-9C80BD314670}" dt="2024-04-08T17:09:51.097" v="11684" actId="20577"/>
          <ac:spMkLst>
            <pc:docMk/>
            <pc:sldMk cId="270026528" sldId="298"/>
            <ac:spMk id="7" creationId="{C8058ECE-EF63-17E9-6633-A11FD0488129}"/>
          </ac:spMkLst>
        </pc:spChg>
      </pc:sldChg>
      <pc:sldChg chg="addSp delSp modSp del mod">
        <pc:chgData name="Balint Gyevnar" userId="68117ebd-ca41-48e9-a188-9edc115aa027" providerId="ADAL" clId="{B49C2A31-B7E1-4B77-90D6-9C80BD314670}" dt="2024-04-08T17:00:51.724" v="11627" actId="47"/>
        <pc:sldMkLst>
          <pc:docMk/>
          <pc:sldMk cId="2013570594" sldId="299"/>
        </pc:sldMkLst>
        <pc:spChg chg="del">
          <ac:chgData name="Balint Gyevnar" userId="68117ebd-ca41-48e9-a188-9edc115aa027" providerId="ADAL" clId="{B49C2A31-B7E1-4B77-90D6-9C80BD314670}" dt="2024-04-08T16:14:55.067" v="10976" actId="478"/>
          <ac:spMkLst>
            <pc:docMk/>
            <pc:sldMk cId="2013570594" sldId="299"/>
            <ac:spMk id="3" creationId="{2895818A-3533-4857-B33C-FC9D86C79C9E}"/>
          </ac:spMkLst>
        </pc:spChg>
        <pc:spChg chg="add mod">
          <ac:chgData name="Balint Gyevnar" userId="68117ebd-ca41-48e9-a188-9edc115aa027" providerId="ADAL" clId="{B49C2A31-B7E1-4B77-90D6-9C80BD314670}" dt="2024-04-08T16:52:51.749" v="11331" actId="1076"/>
          <ac:spMkLst>
            <pc:docMk/>
            <pc:sldMk cId="2013570594" sldId="299"/>
            <ac:spMk id="6" creationId="{EDB3E36E-84DA-A36C-8DE4-44DD5FCB07D1}"/>
          </ac:spMkLst>
        </pc:spChg>
        <pc:spChg chg="add del mod">
          <ac:chgData name="Balint Gyevnar" userId="68117ebd-ca41-48e9-a188-9edc115aa027" providerId="ADAL" clId="{B49C2A31-B7E1-4B77-90D6-9C80BD314670}" dt="2024-04-08T16:21:11.849" v="11055" actId="478"/>
          <ac:spMkLst>
            <pc:docMk/>
            <pc:sldMk cId="2013570594" sldId="299"/>
            <ac:spMk id="7" creationId="{D4D8828B-45E7-1CE9-F7F5-BD1D2A6D3BD3}"/>
          </ac:spMkLst>
        </pc:spChg>
        <pc:spChg chg="add mod">
          <ac:chgData name="Balint Gyevnar" userId="68117ebd-ca41-48e9-a188-9edc115aa027" providerId="ADAL" clId="{B49C2A31-B7E1-4B77-90D6-9C80BD314670}" dt="2024-04-08T16:57:55.183" v="11598" actId="20577"/>
          <ac:spMkLst>
            <pc:docMk/>
            <pc:sldMk cId="2013570594" sldId="299"/>
            <ac:spMk id="8" creationId="{DFC0F91C-C32C-4E9B-D75E-7AC3F447835F}"/>
          </ac:spMkLst>
        </pc:spChg>
        <pc:spChg chg="add mod">
          <ac:chgData name="Balint Gyevnar" userId="68117ebd-ca41-48e9-a188-9edc115aa027" providerId="ADAL" clId="{B49C2A31-B7E1-4B77-90D6-9C80BD314670}" dt="2024-04-08T16:53:46.182" v="11361" actId="1076"/>
          <ac:spMkLst>
            <pc:docMk/>
            <pc:sldMk cId="2013570594" sldId="299"/>
            <ac:spMk id="12" creationId="{1500D638-529C-853D-D75F-F809D301D786}"/>
          </ac:spMkLst>
        </pc:spChg>
        <pc:spChg chg="add mod">
          <ac:chgData name="Balint Gyevnar" userId="68117ebd-ca41-48e9-a188-9edc115aa027" providerId="ADAL" clId="{B49C2A31-B7E1-4B77-90D6-9C80BD314670}" dt="2024-04-08T16:57:56.098" v="11599" actId="20577"/>
          <ac:spMkLst>
            <pc:docMk/>
            <pc:sldMk cId="2013570594" sldId="299"/>
            <ac:spMk id="13" creationId="{56C6FBA6-A497-8841-18D3-A76CCB2A1EE8}"/>
          </ac:spMkLst>
        </pc:spChg>
        <pc:spChg chg="add mod">
          <ac:chgData name="Balint Gyevnar" userId="68117ebd-ca41-48e9-a188-9edc115aa027" providerId="ADAL" clId="{B49C2A31-B7E1-4B77-90D6-9C80BD314670}" dt="2024-04-08T16:57:57.513" v="11600" actId="20577"/>
          <ac:spMkLst>
            <pc:docMk/>
            <pc:sldMk cId="2013570594" sldId="299"/>
            <ac:spMk id="14" creationId="{2949CDB1-9837-6272-402B-F191258F167E}"/>
          </ac:spMkLst>
        </pc:spChg>
        <pc:picChg chg="add mod">
          <ac:chgData name="Balint Gyevnar" userId="68117ebd-ca41-48e9-a188-9edc115aa027" providerId="ADAL" clId="{B49C2A31-B7E1-4B77-90D6-9C80BD314670}" dt="2024-04-08T16:53:35.136" v="11358" actId="1076"/>
          <ac:picMkLst>
            <pc:docMk/>
            <pc:sldMk cId="2013570594" sldId="299"/>
            <ac:picMk id="10" creationId="{61D3528B-3DD0-4C87-15F1-6753C9F61A1A}"/>
          </ac:picMkLst>
        </pc:picChg>
      </pc:sldChg>
      <pc:sldChg chg="modSp mod">
        <pc:chgData name="Balint Gyevnar" userId="68117ebd-ca41-48e9-a188-9edc115aa027" providerId="ADAL" clId="{B49C2A31-B7E1-4B77-90D6-9C80BD314670}" dt="2024-04-08T13:42:55.435" v="8905" actId="20577"/>
        <pc:sldMkLst>
          <pc:docMk/>
          <pc:sldMk cId="1402244414" sldId="301"/>
        </pc:sldMkLst>
        <pc:spChg chg="mod">
          <ac:chgData name="Balint Gyevnar" userId="68117ebd-ca41-48e9-a188-9edc115aa027" providerId="ADAL" clId="{B49C2A31-B7E1-4B77-90D6-9C80BD314670}" dt="2024-04-08T13:42:55.435" v="8905" actId="20577"/>
          <ac:spMkLst>
            <pc:docMk/>
            <pc:sldMk cId="1402244414" sldId="301"/>
            <ac:spMk id="5" creationId="{DD1CCA12-604B-DB4C-2C9E-2FB0A59B9D38}"/>
          </ac:spMkLst>
        </pc:spChg>
        <pc:spChg chg="mod">
          <ac:chgData name="Balint Gyevnar" userId="68117ebd-ca41-48e9-a188-9edc115aa027" providerId="ADAL" clId="{B49C2A31-B7E1-4B77-90D6-9C80BD314670}" dt="2024-04-08T11:36:36.377" v="8283" actId="20577"/>
          <ac:spMkLst>
            <pc:docMk/>
            <pc:sldMk cId="1402244414" sldId="301"/>
            <ac:spMk id="6" creationId="{CE702A9B-48CF-0091-FAF8-9EB1A70F85FD}"/>
          </ac:spMkLst>
        </pc:spChg>
        <pc:spChg chg="mod">
          <ac:chgData name="Balint Gyevnar" userId="68117ebd-ca41-48e9-a188-9edc115aa027" providerId="ADAL" clId="{B49C2A31-B7E1-4B77-90D6-9C80BD314670}" dt="2024-04-08T11:36:55.071" v="8303" actId="20577"/>
          <ac:spMkLst>
            <pc:docMk/>
            <pc:sldMk cId="1402244414" sldId="301"/>
            <ac:spMk id="7" creationId="{EBA6C18E-88F4-A75B-3802-55034A6416DD}"/>
          </ac:spMkLst>
        </pc:spChg>
      </pc:sldChg>
      <pc:sldChg chg="modSp new mod">
        <pc:chgData name="Balint Gyevnar" userId="68117ebd-ca41-48e9-a188-9edc115aa027" providerId="ADAL" clId="{B49C2A31-B7E1-4B77-90D6-9C80BD314670}" dt="2024-04-08T13:42:39.418" v="8903" actId="27636"/>
        <pc:sldMkLst>
          <pc:docMk/>
          <pc:sldMk cId="3829094127" sldId="303"/>
        </pc:sldMkLst>
        <pc:spChg chg="mod">
          <ac:chgData name="Balint Gyevnar" userId="68117ebd-ca41-48e9-a188-9edc115aa027" providerId="ADAL" clId="{B49C2A31-B7E1-4B77-90D6-9C80BD314670}" dt="2024-04-08T12:01:53.134" v="8899" actId="6549"/>
          <ac:spMkLst>
            <pc:docMk/>
            <pc:sldMk cId="3829094127" sldId="303"/>
            <ac:spMk id="2" creationId="{59F393B8-985F-F0A5-3908-BA27E9B0B4D6}"/>
          </ac:spMkLst>
        </pc:spChg>
        <pc:spChg chg="mod">
          <ac:chgData name="Balint Gyevnar" userId="68117ebd-ca41-48e9-a188-9edc115aa027" providerId="ADAL" clId="{B49C2A31-B7E1-4B77-90D6-9C80BD314670}" dt="2024-04-08T13:42:39.418" v="8903" actId="27636"/>
          <ac:spMkLst>
            <pc:docMk/>
            <pc:sldMk cId="3829094127" sldId="303"/>
            <ac:spMk id="4" creationId="{9251A7EA-318C-9B83-B5B8-73D3AF61FBD4}"/>
          </ac:spMkLst>
        </pc:spChg>
      </pc:sldChg>
      <pc:sldChg chg="addSp delSp modSp add mod">
        <pc:chgData name="Balint Gyevnar" userId="68117ebd-ca41-48e9-a188-9edc115aa027" providerId="ADAL" clId="{B49C2A31-B7E1-4B77-90D6-9C80BD314670}" dt="2024-04-08T16:16:11.392" v="11009" actId="20577"/>
        <pc:sldMkLst>
          <pc:docMk/>
          <pc:sldMk cId="2108454" sldId="304"/>
        </pc:sldMkLst>
        <pc:spChg chg="mod">
          <ac:chgData name="Balint Gyevnar" userId="68117ebd-ca41-48e9-a188-9edc115aa027" providerId="ADAL" clId="{B49C2A31-B7E1-4B77-90D6-9C80BD314670}" dt="2024-04-08T16:16:11.392" v="11009" actId="20577"/>
          <ac:spMkLst>
            <pc:docMk/>
            <pc:sldMk cId="2108454" sldId="304"/>
            <ac:spMk id="2" creationId="{B2B854D9-9F65-CC5D-6798-8F3904899757}"/>
          </ac:spMkLst>
        </pc:spChg>
        <pc:spChg chg="del mod">
          <ac:chgData name="Balint Gyevnar" userId="68117ebd-ca41-48e9-a188-9edc115aa027" providerId="ADAL" clId="{B49C2A31-B7E1-4B77-90D6-9C80BD314670}" dt="2024-04-08T14:47:01.937" v="9049" actId="478"/>
          <ac:spMkLst>
            <pc:docMk/>
            <pc:sldMk cId="2108454" sldId="304"/>
            <ac:spMk id="3" creationId="{76851FD2-16D8-87C9-BC73-91E40ED3D82C}"/>
          </ac:spMkLst>
        </pc:spChg>
        <pc:spChg chg="add del mod">
          <ac:chgData name="Balint Gyevnar" userId="68117ebd-ca41-48e9-a188-9edc115aa027" providerId="ADAL" clId="{B49C2A31-B7E1-4B77-90D6-9C80BD314670}" dt="2024-04-08T14:47:05.108" v="9050" actId="478"/>
          <ac:spMkLst>
            <pc:docMk/>
            <pc:sldMk cId="2108454" sldId="304"/>
            <ac:spMk id="6" creationId="{2AA08CAF-6659-B68A-2FD3-DF09A821A162}"/>
          </ac:spMkLst>
        </pc:spChg>
        <pc:spChg chg="add mod">
          <ac:chgData name="Balint Gyevnar" userId="68117ebd-ca41-48e9-a188-9edc115aa027" providerId="ADAL" clId="{B49C2A31-B7E1-4B77-90D6-9C80BD314670}" dt="2024-04-08T15:12:36.663" v="9297" actId="11"/>
          <ac:spMkLst>
            <pc:docMk/>
            <pc:sldMk cId="2108454" sldId="304"/>
            <ac:spMk id="7" creationId="{10BF09BC-6019-A770-7E19-B804F96DC16E}"/>
          </ac:spMkLst>
        </pc:spChg>
      </pc:sldChg>
      <pc:sldChg chg="addSp delSp modSp add mod">
        <pc:chgData name="Balint Gyevnar" userId="68117ebd-ca41-48e9-a188-9edc115aa027" providerId="ADAL" clId="{B49C2A31-B7E1-4B77-90D6-9C80BD314670}" dt="2024-04-08T16:13:08.087" v="10975" actId="465"/>
        <pc:sldMkLst>
          <pc:docMk/>
          <pc:sldMk cId="2890263404" sldId="305"/>
        </pc:sldMkLst>
        <pc:spChg chg="add del mod">
          <ac:chgData name="Balint Gyevnar" userId="68117ebd-ca41-48e9-a188-9edc115aa027" providerId="ADAL" clId="{B49C2A31-B7E1-4B77-90D6-9C80BD314670}" dt="2024-04-08T15:56:12.885" v="10166" actId="478"/>
          <ac:spMkLst>
            <pc:docMk/>
            <pc:sldMk cId="2890263404" sldId="305"/>
            <ac:spMk id="5" creationId="{8B2C045B-5100-BF65-464C-78D6D122B9E1}"/>
          </ac:spMkLst>
        </pc:spChg>
        <pc:spChg chg="del">
          <ac:chgData name="Balint Gyevnar" userId="68117ebd-ca41-48e9-a188-9edc115aa027" providerId="ADAL" clId="{B49C2A31-B7E1-4B77-90D6-9C80BD314670}" dt="2024-04-08T15:46:02.939" v="9848" actId="478"/>
          <ac:spMkLst>
            <pc:docMk/>
            <pc:sldMk cId="2890263404" sldId="305"/>
            <ac:spMk id="6" creationId="{8B2C045B-5100-BF65-464C-78D6D122B9E1}"/>
          </ac:spMkLst>
        </pc:spChg>
        <pc:spChg chg="add mod">
          <ac:chgData name="Balint Gyevnar" userId="68117ebd-ca41-48e9-a188-9edc115aa027" providerId="ADAL" clId="{B49C2A31-B7E1-4B77-90D6-9C80BD314670}" dt="2024-04-08T16:13:08.087" v="10975" actId="465"/>
          <ac:spMkLst>
            <pc:docMk/>
            <pc:sldMk cId="2890263404" sldId="305"/>
            <ac:spMk id="7" creationId="{5C13CD09-1D54-3D20-6886-43A6D745F3E7}"/>
          </ac:spMkLst>
        </pc:spChg>
        <pc:spChg chg="del">
          <ac:chgData name="Balint Gyevnar" userId="68117ebd-ca41-48e9-a188-9edc115aa027" providerId="ADAL" clId="{B49C2A31-B7E1-4B77-90D6-9C80BD314670}" dt="2024-04-08T15:46:01.021" v="9847" actId="478"/>
          <ac:spMkLst>
            <pc:docMk/>
            <pc:sldMk cId="2890263404" sldId="305"/>
            <ac:spMk id="8" creationId="{5C13CD09-1D54-3D20-6886-43A6D745F3E7}"/>
          </ac:spMkLst>
        </pc:spChg>
        <pc:spChg chg="del">
          <ac:chgData name="Balint Gyevnar" userId="68117ebd-ca41-48e9-a188-9edc115aa027" providerId="ADAL" clId="{B49C2A31-B7E1-4B77-90D6-9C80BD314670}" dt="2024-04-08T15:46:01.021" v="9847" actId="478"/>
          <ac:spMkLst>
            <pc:docMk/>
            <pc:sldMk cId="2890263404" sldId="305"/>
            <ac:spMk id="9" creationId="{D103F3F1-3160-8853-9520-DD606933DD71}"/>
          </ac:spMkLst>
        </pc:spChg>
        <pc:spChg chg="del">
          <ac:chgData name="Balint Gyevnar" userId="68117ebd-ca41-48e9-a188-9edc115aa027" providerId="ADAL" clId="{B49C2A31-B7E1-4B77-90D6-9C80BD314670}" dt="2024-04-08T15:46:01.021" v="9847" actId="478"/>
          <ac:spMkLst>
            <pc:docMk/>
            <pc:sldMk cId="2890263404" sldId="305"/>
            <ac:spMk id="10" creationId="{72A3F363-2BE7-1468-5A9F-E2103E888B2D}"/>
          </ac:spMkLst>
        </pc:spChg>
        <pc:spChg chg="del">
          <ac:chgData name="Balint Gyevnar" userId="68117ebd-ca41-48e9-a188-9edc115aa027" providerId="ADAL" clId="{B49C2A31-B7E1-4B77-90D6-9C80BD314670}" dt="2024-04-08T15:46:01.021" v="9847" actId="478"/>
          <ac:spMkLst>
            <pc:docMk/>
            <pc:sldMk cId="2890263404" sldId="305"/>
            <ac:spMk id="11" creationId="{A87A590C-9A21-2B5A-00EC-CAE5FD125D2C}"/>
          </ac:spMkLst>
        </pc:spChg>
        <pc:spChg chg="del">
          <ac:chgData name="Balint Gyevnar" userId="68117ebd-ca41-48e9-a188-9edc115aa027" providerId="ADAL" clId="{B49C2A31-B7E1-4B77-90D6-9C80BD314670}" dt="2024-04-08T15:46:01.021" v="9847" actId="478"/>
          <ac:spMkLst>
            <pc:docMk/>
            <pc:sldMk cId="2890263404" sldId="305"/>
            <ac:spMk id="12" creationId="{A2D5B429-7686-8508-DB1D-D7BE04389013}"/>
          </ac:spMkLst>
        </pc:spChg>
        <pc:spChg chg="add del mod">
          <ac:chgData name="Balint Gyevnar" userId="68117ebd-ca41-48e9-a188-9edc115aa027" providerId="ADAL" clId="{B49C2A31-B7E1-4B77-90D6-9C80BD314670}" dt="2024-04-08T15:56:17.651" v="10167" actId="478"/>
          <ac:spMkLst>
            <pc:docMk/>
            <pc:sldMk cId="2890263404" sldId="305"/>
            <ac:spMk id="13" creationId="{D103F3F1-3160-8853-9520-DD606933DD71}"/>
          </ac:spMkLst>
        </pc:spChg>
        <pc:spChg chg="add mod">
          <ac:chgData name="Balint Gyevnar" userId="68117ebd-ca41-48e9-a188-9edc115aa027" providerId="ADAL" clId="{B49C2A31-B7E1-4B77-90D6-9C80BD314670}" dt="2024-04-08T16:13:08.087" v="10975" actId="465"/>
          <ac:spMkLst>
            <pc:docMk/>
            <pc:sldMk cId="2890263404" sldId="305"/>
            <ac:spMk id="14" creationId="{E3E31286-A0CB-079C-D8F7-9653C1847905}"/>
          </ac:spMkLst>
        </pc:spChg>
        <pc:spChg chg="add mod">
          <ac:chgData name="Balint Gyevnar" userId="68117ebd-ca41-48e9-a188-9edc115aa027" providerId="ADAL" clId="{B49C2A31-B7E1-4B77-90D6-9C80BD314670}" dt="2024-04-08T16:13:02.620" v="10974" actId="1076"/>
          <ac:spMkLst>
            <pc:docMk/>
            <pc:sldMk cId="2890263404" sldId="305"/>
            <ac:spMk id="15" creationId="{A33C21DB-EB63-03F1-5CBA-A8255BFD40BE}"/>
          </ac:spMkLst>
        </pc:spChg>
        <pc:spChg chg="add mod">
          <ac:chgData name="Balint Gyevnar" userId="68117ebd-ca41-48e9-a188-9edc115aa027" providerId="ADAL" clId="{B49C2A31-B7E1-4B77-90D6-9C80BD314670}" dt="2024-04-08T16:13:00.845" v="10973" actId="1076"/>
          <ac:spMkLst>
            <pc:docMk/>
            <pc:sldMk cId="2890263404" sldId="305"/>
            <ac:spMk id="16" creationId="{B680E98E-3A99-C55D-6C5F-191C8BA6AEB3}"/>
          </ac:spMkLst>
        </pc:spChg>
      </pc:sldChg>
      <pc:sldChg chg="addSp delSp modSp add mod">
        <pc:chgData name="Balint Gyevnar" userId="68117ebd-ca41-48e9-a188-9edc115aa027" providerId="ADAL" clId="{B49C2A31-B7E1-4B77-90D6-9C80BD314670}" dt="2024-04-08T16:34:23.541" v="11157" actId="1076"/>
        <pc:sldMkLst>
          <pc:docMk/>
          <pc:sldMk cId="2750724823" sldId="306"/>
        </pc:sldMkLst>
        <pc:spChg chg="add mod">
          <ac:chgData name="Balint Gyevnar" userId="68117ebd-ca41-48e9-a188-9edc115aa027" providerId="ADAL" clId="{B49C2A31-B7E1-4B77-90D6-9C80BD314670}" dt="2024-04-08T16:34:23.541" v="11157" actId="1076"/>
          <ac:spMkLst>
            <pc:docMk/>
            <pc:sldMk cId="2750724823" sldId="306"/>
            <ac:spMk id="7" creationId="{CE974398-4C52-99BC-6739-5CD6C1170BA1}"/>
          </ac:spMkLst>
        </pc:spChg>
        <pc:spChg chg="del">
          <ac:chgData name="Balint Gyevnar" userId="68117ebd-ca41-48e9-a188-9edc115aa027" providerId="ADAL" clId="{B49C2A31-B7E1-4B77-90D6-9C80BD314670}" dt="2024-04-08T16:33:22.378" v="11148" actId="478"/>
          <ac:spMkLst>
            <pc:docMk/>
            <pc:sldMk cId="2750724823" sldId="306"/>
            <ac:spMk id="10" creationId="{72A3F363-2BE7-1468-5A9F-E2103E888B2D}"/>
          </ac:spMkLst>
        </pc:spChg>
        <pc:spChg chg="del">
          <ac:chgData name="Balint Gyevnar" userId="68117ebd-ca41-48e9-a188-9edc115aa027" providerId="ADAL" clId="{B49C2A31-B7E1-4B77-90D6-9C80BD314670}" dt="2024-04-08T16:27:33.369" v="11058" actId="478"/>
          <ac:spMkLst>
            <pc:docMk/>
            <pc:sldMk cId="2750724823" sldId="306"/>
            <ac:spMk id="11" creationId="{A87A590C-9A21-2B5A-00EC-CAE5FD125D2C}"/>
          </ac:spMkLst>
        </pc:spChg>
        <pc:spChg chg="del">
          <ac:chgData name="Balint Gyevnar" userId="68117ebd-ca41-48e9-a188-9edc115aa027" providerId="ADAL" clId="{B49C2A31-B7E1-4B77-90D6-9C80BD314670}" dt="2024-04-08T16:27:33.369" v="11058" actId="478"/>
          <ac:spMkLst>
            <pc:docMk/>
            <pc:sldMk cId="2750724823" sldId="306"/>
            <ac:spMk id="12" creationId="{A2D5B429-7686-8508-DB1D-D7BE04389013}"/>
          </ac:spMkLst>
        </pc:spChg>
        <pc:spChg chg="del">
          <ac:chgData name="Balint Gyevnar" userId="68117ebd-ca41-48e9-a188-9edc115aa027" providerId="ADAL" clId="{B49C2A31-B7E1-4B77-90D6-9C80BD314670}" dt="2024-04-08T16:27:33.369" v="11058" actId="478"/>
          <ac:spMkLst>
            <pc:docMk/>
            <pc:sldMk cId="2750724823" sldId="306"/>
            <ac:spMk id="13" creationId="{64169DC8-FA6B-C9A3-9C7E-CAA2363E95F9}"/>
          </ac:spMkLst>
        </pc:spChg>
        <pc:spChg chg="del">
          <ac:chgData name="Balint Gyevnar" userId="68117ebd-ca41-48e9-a188-9edc115aa027" providerId="ADAL" clId="{B49C2A31-B7E1-4B77-90D6-9C80BD314670}" dt="2024-04-08T16:27:33.369" v="11058" actId="478"/>
          <ac:spMkLst>
            <pc:docMk/>
            <pc:sldMk cId="2750724823" sldId="306"/>
            <ac:spMk id="14" creationId="{9E18D6F7-BDA0-2FE2-D19B-2722F4678107}"/>
          </ac:spMkLst>
        </pc:spChg>
        <pc:picChg chg="add mod">
          <ac:chgData name="Balint Gyevnar" userId="68117ebd-ca41-48e9-a188-9edc115aa027" providerId="ADAL" clId="{B49C2A31-B7E1-4B77-90D6-9C80BD314670}" dt="2024-04-08T16:34:17.193" v="11156" actId="12788"/>
          <ac:picMkLst>
            <pc:docMk/>
            <pc:sldMk cId="2750724823" sldId="306"/>
            <ac:picMk id="6" creationId="{D1A3DFD9-8085-A814-0463-73AEF92B3C0A}"/>
          </ac:picMkLst>
        </pc:picChg>
      </pc:sldChg>
      <pc:sldChg chg="addSp delSp modSp add del mod">
        <pc:chgData name="Balint Gyevnar" userId="68117ebd-ca41-48e9-a188-9edc115aa027" providerId="ADAL" clId="{B49C2A31-B7E1-4B77-90D6-9C80BD314670}" dt="2024-04-08T18:10:50.087" v="12353" actId="1076"/>
        <pc:sldMkLst>
          <pc:docMk/>
          <pc:sldMk cId="4132878491" sldId="307"/>
        </pc:sldMkLst>
        <pc:spChg chg="add del mod ord">
          <ac:chgData name="Balint Gyevnar" userId="68117ebd-ca41-48e9-a188-9edc115aa027" providerId="ADAL" clId="{B49C2A31-B7E1-4B77-90D6-9C80BD314670}" dt="2024-04-08T18:10:10.831" v="12336" actId="478"/>
          <ac:spMkLst>
            <pc:docMk/>
            <pc:sldMk cId="4132878491" sldId="307"/>
            <ac:spMk id="3" creationId="{4CE6A364-2988-4EA6-5652-60C422B49749}"/>
          </ac:spMkLst>
        </pc:spChg>
        <pc:spChg chg="mod">
          <ac:chgData name="Balint Gyevnar" userId="68117ebd-ca41-48e9-a188-9edc115aa027" providerId="ADAL" clId="{B49C2A31-B7E1-4B77-90D6-9C80BD314670}" dt="2024-04-08T17:00:09.251" v="11621" actId="1076"/>
          <ac:spMkLst>
            <pc:docMk/>
            <pc:sldMk cId="4132878491" sldId="307"/>
            <ac:spMk id="6" creationId="{EDB3E36E-84DA-A36C-8DE4-44DD5FCB07D1}"/>
          </ac:spMkLst>
        </pc:spChg>
        <pc:spChg chg="mod">
          <ac:chgData name="Balint Gyevnar" userId="68117ebd-ca41-48e9-a188-9edc115aa027" providerId="ADAL" clId="{B49C2A31-B7E1-4B77-90D6-9C80BD314670}" dt="2024-04-08T18:10:09.138" v="12335" actId="1076"/>
          <ac:spMkLst>
            <pc:docMk/>
            <pc:sldMk cId="4132878491" sldId="307"/>
            <ac:spMk id="8" creationId="{DFC0F91C-C32C-4E9B-D75E-7AC3F447835F}"/>
          </ac:spMkLst>
        </pc:spChg>
        <pc:spChg chg="mod">
          <ac:chgData name="Balint Gyevnar" userId="68117ebd-ca41-48e9-a188-9edc115aa027" providerId="ADAL" clId="{B49C2A31-B7E1-4B77-90D6-9C80BD314670}" dt="2024-04-08T18:10:37.682" v="12352" actId="20577"/>
          <ac:spMkLst>
            <pc:docMk/>
            <pc:sldMk cId="4132878491" sldId="307"/>
            <ac:spMk id="12" creationId="{1500D638-529C-853D-D75F-F809D301D786}"/>
          </ac:spMkLst>
        </pc:spChg>
        <pc:spChg chg="mod">
          <ac:chgData name="Balint Gyevnar" userId="68117ebd-ca41-48e9-a188-9edc115aa027" providerId="ADAL" clId="{B49C2A31-B7E1-4B77-90D6-9C80BD314670}" dt="2024-04-08T18:09:47.670" v="12332" actId="403"/>
          <ac:spMkLst>
            <pc:docMk/>
            <pc:sldMk cId="4132878491" sldId="307"/>
            <ac:spMk id="13" creationId="{56C6FBA6-A497-8841-18D3-A76CCB2A1EE8}"/>
          </ac:spMkLst>
        </pc:spChg>
        <pc:spChg chg="mod">
          <ac:chgData name="Balint Gyevnar" userId="68117ebd-ca41-48e9-a188-9edc115aa027" providerId="ADAL" clId="{B49C2A31-B7E1-4B77-90D6-9C80BD314670}" dt="2024-04-08T18:10:50.087" v="12353" actId="1076"/>
          <ac:spMkLst>
            <pc:docMk/>
            <pc:sldMk cId="4132878491" sldId="307"/>
            <ac:spMk id="14" creationId="{2949CDB1-9837-6272-402B-F191258F167E}"/>
          </ac:spMkLst>
        </pc:spChg>
        <pc:picChg chg="mod">
          <ac:chgData name="Balint Gyevnar" userId="68117ebd-ca41-48e9-a188-9edc115aa027" providerId="ADAL" clId="{B49C2A31-B7E1-4B77-90D6-9C80BD314670}" dt="2024-04-08T18:10:29.185" v="12340" actId="1076"/>
          <ac:picMkLst>
            <pc:docMk/>
            <pc:sldMk cId="4132878491" sldId="307"/>
            <ac:picMk id="10" creationId="{61D3528B-3DD0-4C87-15F1-6753C9F61A1A}"/>
          </ac:picMkLst>
        </pc:picChg>
      </pc:sldChg>
      <pc:sldChg chg="addSp delSp modSp add mod">
        <pc:chgData name="Balint Gyevnar" userId="68117ebd-ca41-48e9-a188-9edc115aa027" providerId="ADAL" clId="{B49C2A31-B7E1-4B77-90D6-9C80BD314670}" dt="2024-04-08T18:05:43.008" v="11994" actId="1076"/>
        <pc:sldMkLst>
          <pc:docMk/>
          <pc:sldMk cId="2484122158" sldId="308"/>
        </pc:sldMkLst>
        <pc:spChg chg="add mod">
          <ac:chgData name="Balint Gyevnar" userId="68117ebd-ca41-48e9-a188-9edc115aa027" providerId="ADAL" clId="{B49C2A31-B7E1-4B77-90D6-9C80BD314670}" dt="2024-04-08T18:05:39.607" v="11993" actId="1076"/>
          <ac:spMkLst>
            <pc:docMk/>
            <pc:sldMk cId="2484122158" sldId="308"/>
            <ac:spMk id="3" creationId="{1FADF3FB-B0C2-FCD6-29A0-93FD5BA61E86}"/>
          </ac:spMkLst>
        </pc:spChg>
        <pc:spChg chg="del">
          <ac:chgData name="Balint Gyevnar" userId="68117ebd-ca41-48e9-a188-9edc115aa027" providerId="ADAL" clId="{B49C2A31-B7E1-4B77-90D6-9C80BD314670}" dt="2024-04-08T17:00:30.497" v="11623" actId="478"/>
          <ac:spMkLst>
            <pc:docMk/>
            <pc:sldMk cId="2484122158" sldId="308"/>
            <ac:spMk id="6" creationId="{8F2C020F-20B6-307E-007D-5E3634B3C510}"/>
          </ac:spMkLst>
        </pc:spChg>
        <pc:spChg chg="add del mod">
          <ac:chgData name="Balint Gyevnar" userId="68117ebd-ca41-48e9-a188-9edc115aa027" providerId="ADAL" clId="{B49C2A31-B7E1-4B77-90D6-9C80BD314670}" dt="2024-04-08T17:56:41.374" v="11866" actId="478"/>
          <ac:spMkLst>
            <pc:docMk/>
            <pc:sldMk cId="2484122158" sldId="308"/>
            <ac:spMk id="7" creationId="{940A6D76-3544-E16B-03A4-34F316C2B715}"/>
          </ac:spMkLst>
        </pc:spChg>
        <pc:spChg chg="add mod">
          <ac:chgData name="Balint Gyevnar" userId="68117ebd-ca41-48e9-a188-9edc115aa027" providerId="ADAL" clId="{B49C2A31-B7E1-4B77-90D6-9C80BD314670}" dt="2024-04-08T18:01:59.193" v="11930" actId="1076"/>
          <ac:spMkLst>
            <pc:docMk/>
            <pc:sldMk cId="2484122158" sldId="308"/>
            <ac:spMk id="9" creationId="{C8603D8E-542C-C650-E1C5-1D993B5D3A0E}"/>
          </ac:spMkLst>
        </pc:spChg>
        <pc:spChg chg="add del mod">
          <ac:chgData name="Balint Gyevnar" userId="68117ebd-ca41-48e9-a188-9edc115aa027" providerId="ADAL" clId="{B49C2A31-B7E1-4B77-90D6-9C80BD314670}" dt="2024-04-08T18:01:36.833" v="11925"/>
          <ac:spMkLst>
            <pc:docMk/>
            <pc:sldMk cId="2484122158" sldId="308"/>
            <ac:spMk id="13" creationId="{11244931-5273-6BE8-9DEB-8AE864ECF328}"/>
          </ac:spMkLst>
        </pc:spChg>
        <pc:spChg chg="add mod">
          <ac:chgData name="Balint Gyevnar" userId="68117ebd-ca41-48e9-a188-9edc115aa027" providerId="ADAL" clId="{B49C2A31-B7E1-4B77-90D6-9C80BD314670}" dt="2024-04-08T18:05:43.008" v="11994" actId="1076"/>
          <ac:spMkLst>
            <pc:docMk/>
            <pc:sldMk cId="2484122158" sldId="308"/>
            <ac:spMk id="14" creationId="{262AD4E7-6B6D-FA74-C988-4A73414D3D72}"/>
          </ac:spMkLst>
        </pc:spChg>
        <pc:picChg chg="add mod">
          <ac:chgData name="Balint Gyevnar" userId="68117ebd-ca41-48e9-a188-9edc115aa027" providerId="ADAL" clId="{B49C2A31-B7E1-4B77-90D6-9C80BD314670}" dt="2024-04-08T18:05:43.008" v="11994" actId="1076"/>
          <ac:picMkLst>
            <pc:docMk/>
            <pc:sldMk cId="2484122158" sldId="308"/>
            <ac:picMk id="11" creationId="{2C7C6983-3667-7BF0-3729-5F79C39ECF15}"/>
          </ac:picMkLst>
        </pc:picChg>
      </pc:sldChg>
      <pc:sldChg chg="addSp delSp modSp add mod">
        <pc:chgData name="Balint Gyevnar" userId="68117ebd-ca41-48e9-a188-9edc115aa027" providerId="ADAL" clId="{B49C2A31-B7E1-4B77-90D6-9C80BD314670}" dt="2024-04-08T18:11:01.814" v="12354" actId="403"/>
        <pc:sldMkLst>
          <pc:docMk/>
          <pc:sldMk cId="4133897013" sldId="309"/>
        </pc:sldMkLst>
        <pc:spChg chg="del">
          <ac:chgData name="Balint Gyevnar" userId="68117ebd-ca41-48e9-a188-9edc115aa027" providerId="ADAL" clId="{B49C2A31-B7E1-4B77-90D6-9C80BD314670}" dt="2024-04-08T18:05:48.216" v="11995" actId="478"/>
          <ac:spMkLst>
            <pc:docMk/>
            <pc:sldMk cId="4133897013" sldId="309"/>
            <ac:spMk id="3" creationId="{1FADF3FB-B0C2-FCD6-29A0-93FD5BA61E86}"/>
          </ac:spMkLst>
        </pc:spChg>
        <pc:spChg chg="add mod">
          <ac:chgData name="Balint Gyevnar" userId="68117ebd-ca41-48e9-a188-9edc115aa027" providerId="ADAL" clId="{B49C2A31-B7E1-4B77-90D6-9C80BD314670}" dt="2024-04-08T18:02:20.873" v="11937" actId="1076"/>
          <ac:spMkLst>
            <pc:docMk/>
            <pc:sldMk cId="4133897013" sldId="309"/>
            <ac:spMk id="6" creationId="{3576B030-1D7B-CE9F-0DAE-D352DC0E1C1B}"/>
          </ac:spMkLst>
        </pc:spChg>
        <pc:spChg chg="add mod">
          <ac:chgData name="Balint Gyevnar" userId="68117ebd-ca41-48e9-a188-9edc115aa027" providerId="ADAL" clId="{B49C2A31-B7E1-4B77-90D6-9C80BD314670}" dt="2024-04-08T18:11:01.814" v="12354" actId="403"/>
          <ac:spMkLst>
            <pc:docMk/>
            <pc:sldMk cId="4133897013" sldId="309"/>
            <ac:spMk id="7" creationId="{C42370BF-2F31-22FD-237F-618B7C1E7B9B}"/>
          </ac:spMkLst>
        </pc:spChg>
        <pc:spChg chg="add mod">
          <ac:chgData name="Balint Gyevnar" userId="68117ebd-ca41-48e9-a188-9edc115aa027" providerId="ADAL" clId="{B49C2A31-B7E1-4B77-90D6-9C80BD314670}" dt="2024-04-08T18:11:01.814" v="12354" actId="403"/>
          <ac:spMkLst>
            <pc:docMk/>
            <pc:sldMk cId="4133897013" sldId="309"/>
            <ac:spMk id="8" creationId="{BA33CB1F-1B12-7CB3-2080-D962D68F7D02}"/>
          </ac:spMkLst>
        </pc:spChg>
        <pc:spChg chg="del">
          <ac:chgData name="Balint Gyevnar" userId="68117ebd-ca41-48e9-a188-9edc115aa027" providerId="ADAL" clId="{B49C2A31-B7E1-4B77-90D6-9C80BD314670}" dt="2024-04-08T18:02:13.080" v="11934" actId="478"/>
          <ac:spMkLst>
            <pc:docMk/>
            <pc:sldMk cId="4133897013" sldId="309"/>
            <ac:spMk id="9" creationId="{C8603D8E-542C-C650-E1C5-1D993B5D3A0E}"/>
          </ac:spMkLst>
        </pc:spChg>
        <pc:spChg chg="add mod">
          <ac:chgData name="Balint Gyevnar" userId="68117ebd-ca41-48e9-a188-9edc115aa027" providerId="ADAL" clId="{B49C2A31-B7E1-4B77-90D6-9C80BD314670}" dt="2024-04-08T18:11:01.814" v="12354" actId="403"/>
          <ac:spMkLst>
            <pc:docMk/>
            <pc:sldMk cId="4133897013" sldId="309"/>
            <ac:spMk id="10" creationId="{4E00102E-99F5-0B98-8E60-9047209EB13D}"/>
          </ac:spMkLst>
        </pc:spChg>
        <pc:picChg chg="del">
          <ac:chgData name="Balint Gyevnar" userId="68117ebd-ca41-48e9-a188-9edc115aa027" providerId="ADAL" clId="{B49C2A31-B7E1-4B77-90D6-9C80BD314670}" dt="2024-04-08T18:02:22.213" v="11938" actId="478"/>
          <ac:picMkLst>
            <pc:docMk/>
            <pc:sldMk cId="4133897013" sldId="309"/>
            <ac:picMk id="11" creationId="{2C7C6983-3667-7BF0-3729-5F79C39ECF15}"/>
          </ac:picMkLst>
        </pc:picChg>
      </pc:sldChg>
      <pc:sldMasterChg chg="delSldLayout modSldLayout">
        <pc:chgData name="Balint Gyevnar" userId="68117ebd-ca41-48e9-a188-9edc115aa027" providerId="ADAL" clId="{B49C2A31-B7E1-4B77-90D6-9C80BD314670}" dt="2024-03-27T16:38:04.943" v="4487" actId="47"/>
        <pc:sldMasterMkLst>
          <pc:docMk/>
          <pc:sldMasterMk cId="0" sldId="2147483659"/>
        </pc:sldMasterMkLst>
        <pc:sldLayoutChg chg="del">
          <pc:chgData name="Balint Gyevnar" userId="68117ebd-ca41-48e9-a188-9edc115aa027" providerId="ADAL" clId="{B49C2A31-B7E1-4B77-90D6-9C80BD314670}" dt="2024-03-27T16:38:04.943" v="4487" actId="47"/>
          <pc:sldLayoutMkLst>
            <pc:docMk/>
            <pc:sldMasterMk cId="0" sldId="2147483659"/>
            <pc:sldLayoutMk cId="0" sldId="2147483649"/>
          </pc:sldLayoutMkLst>
        </pc:sldLayoutChg>
        <pc:sldLayoutChg chg="modSp mod">
          <pc:chgData name="Balint Gyevnar" userId="68117ebd-ca41-48e9-a188-9edc115aa027" providerId="ADAL" clId="{B49C2A31-B7E1-4B77-90D6-9C80BD314670}" dt="2024-03-19T14:36:16.431" v="975" actId="12"/>
          <pc:sldLayoutMkLst>
            <pc:docMk/>
            <pc:sldMasterMk cId="0" sldId="2147483659"/>
            <pc:sldLayoutMk cId="0" sldId="2147483650"/>
          </pc:sldLayoutMkLst>
          <pc:spChg chg="mod">
            <ac:chgData name="Balint Gyevnar" userId="68117ebd-ca41-48e9-a188-9edc115aa027" providerId="ADAL" clId="{B49C2A31-B7E1-4B77-90D6-9C80BD314670}" dt="2024-03-19T13:53:18.679" v="216" actId="1076"/>
            <ac:spMkLst>
              <pc:docMk/>
              <pc:sldMasterMk cId="0" sldId="2147483659"/>
              <pc:sldLayoutMk cId="0" sldId="2147483650"/>
              <ac:spMk id="10" creationId="{70E7B8D5-BF5C-4D0E-92B0-11D8EBB44FAD}"/>
            </ac:spMkLst>
          </pc:spChg>
          <pc:spChg chg="mod">
            <ac:chgData name="Balint Gyevnar" userId="68117ebd-ca41-48e9-a188-9edc115aa027" providerId="ADAL" clId="{B49C2A31-B7E1-4B77-90D6-9C80BD314670}" dt="2024-03-19T14:36:13.340" v="974" actId="20577"/>
            <ac:spMkLst>
              <pc:docMk/>
              <pc:sldMasterMk cId="0" sldId="2147483659"/>
              <pc:sldLayoutMk cId="0" sldId="2147483650"/>
              <ac:spMk id="17" creationId="{00000000-0000-0000-0000-000000000000}"/>
            </ac:spMkLst>
          </pc:spChg>
          <pc:spChg chg="mod">
            <ac:chgData name="Balint Gyevnar" userId="68117ebd-ca41-48e9-a188-9edc115aa027" providerId="ADAL" clId="{B49C2A31-B7E1-4B77-90D6-9C80BD314670}" dt="2024-03-19T14:36:16.431" v="975" actId="12"/>
            <ac:spMkLst>
              <pc:docMk/>
              <pc:sldMasterMk cId="0" sldId="2147483659"/>
              <pc:sldLayoutMk cId="0" sldId="2147483650"/>
              <ac:spMk id="18" creationId="{00000000-0000-0000-0000-000000000000}"/>
            </ac:spMkLst>
          </pc:spChg>
          <pc:spChg chg="mod">
            <ac:chgData name="Balint Gyevnar" userId="68117ebd-ca41-48e9-a188-9edc115aa027" providerId="ADAL" clId="{B49C2A31-B7E1-4B77-90D6-9C80BD314670}" dt="2024-03-19T14:35:38.410" v="938" actId="122"/>
            <ac:spMkLst>
              <pc:docMk/>
              <pc:sldMasterMk cId="0" sldId="2147483659"/>
              <pc:sldLayoutMk cId="0" sldId="2147483650"/>
              <ac:spMk id="19"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0087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d29cd01b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d29cd01b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550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796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ts Research Group" type="tx">
  <p:cSld name="TITLE_AND_BODY">
    <p:spTree>
      <p:nvGrpSpPr>
        <p:cNvPr id="1" name="Shape 16"/>
        <p:cNvGrpSpPr/>
        <p:nvPr/>
      </p:nvGrpSpPr>
      <p:grpSpPr>
        <a:xfrm>
          <a:off x="0" y="0"/>
          <a:ext cx="0" cy="0"/>
          <a:chOff x="0" y="0"/>
          <a:chExt cx="0" cy="0"/>
        </a:xfrm>
      </p:grpSpPr>
      <p:sp>
        <p:nvSpPr>
          <p:cNvPr id="9" name="Rectangle 8">
            <a:extLst>
              <a:ext uri="{FF2B5EF4-FFF2-40B4-BE49-F238E27FC236}">
                <a16:creationId xmlns:a16="http://schemas.microsoft.com/office/drawing/2014/main" id="{A0072905-EED1-428F-B5D1-A7476BA33A32}"/>
              </a:ext>
            </a:extLst>
          </p:cNvPr>
          <p:cNvSpPr/>
          <p:nvPr userDrawn="1"/>
        </p:nvSpPr>
        <p:spPr>
          <a:xfrm>
            <a:off x="0" y="4833213"/>
            <a:ext cx="9144000" cy="310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a:extLst>
              <a:ext uri="{FF2B5EF4-FFF2-40B4-BE49-F238E27FC236}">
                <a16:creationId xmlns:a16="http://schemas.microsoft.com/office/drawing/2014/main" id="{C630F162-F1F0-4E2E-A16B-F4B48E0A8AD1}"/>
              </a:ext>
            </a:extLst>
          </p:cNvPr>
          <p:cNvSpPr/>
          <p:nvPr userDrawn="1"/>
        </p:nvSpPr>
        <p:spPr>
          <a:xfrm>
            <a:off x="7461695" y="4837222"/>
            <a:ext cx="1681411" cy="310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oogle Shape;17;p4"/>
          <p:cNvSpPr txBox="1">
            <a:spLocks noGrp="1"/>
          </p:cNvSpPr>
          <p:nvPr>
            <p:ph type="title"/>
          </p:nvPr>
        </p:nvSpPr>
        <p:spPr>
          <a:xfrm>
            <a:off x="311700" y="401596"/>
            <a:ext cx="8520600" cy="278935"/>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1400" b="1" spc="0" baseline="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sym typeface="Raleway"/>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114300" lvl="0" indent="0">
              <a:spcBef>
                <a:spcPts val="0"/>
              </a:spcBef>
              <a:spcAft>
                <a:spcPts val="0"/>
              </a:spcAft>
              <a:buSzPts val="1800"/>
              <a:buNone/>
              <a:defRPr>
                <a:latin typeface="HelveticaNeueLT Std Lt" panose="020B0403020202020204" pitchFamily="34"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20" name="Google Shape;20;p4"/>
          <p:cNvSpPr/>
          <p:nvPr/>
        </p:nvSpPr>
        <p:spPr>
          <a:xfrm flipV="1">
            <a:off x="396000" y="710984"/>
            <a:ext cx="8352000" cy="18000"/>
          </a:xfrm>
          <a:prstGeom prst="rect">
            <a:avLst/>
          </a:prstGeom>
          <a:solidFill>
            <a:srgbClr val="308576"/>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B5394"/>
              </a:solidFill>
              <a:highlight>
                <a:srgbClr val="073763"/>
              </a:highlight>
            </a:endParaRPr>
          </a:p>
        </p:txBody>
      </p:sp>
      <p:sp>
        <p:nvSpPr>
          <p:cNvPr id="10" name="TextBox 9">
            <a:extLst>
              <a:ext uri="{FF2B5EF4-FFF2-40B4-BE49-F238E27FC236}">
                <a16:creationId xmlns:a16="http://schemas.microsoft.com/office/drawing/2014/main" id="{70E7B8D5-BF5C-4D0E-92B0-11D8EBB44FAD}"/>
              </a:ext>
            </a:extLst>
          </p:cNvPr>
          <p:cNvSpPr txBox="1"/>
          <p:nvPr userDrawn="1"/>
        </p:nvSpPr>
        <p:spPr>
          <a:xfrm>
            <a:off x="60135" y="4877510"/>
            <a:ext cx="5266431" cy="215444"/>
          </a:xfrm>
          <a:prstGeom prst="rect">
            <a:avLst/>
          </a:prstGeom>
          <a:noFill/>
        </p:spPr>
        <p:txBody>
          <a:bodyPr wrap="square">
            <a:spAutoFit/>
          </a:bodyPr>
          <a:lstStyle/>
          <a:p>
            <a:r>
              <a:rPr lang="en-US" sz="800" dirty="0">
                <a:solidFill>
                  <a:schemeClr val="bg1"/>
                </a:solidFill>
                <a:latin typeface="Abadi Extra Light" panose="020B0204020104020204" pitchFamily="34" charset="0"/>
              </a:rPr>
              <a:t>Gyevnar  -  How do we make explainable AI work for people?</a:t>
            </a:r>
            <a:endParaRPr lang="el-GR" sz="800" dirty="0">
              <a:solidFill>
                <a:schemeClr val="bg1"/>
              </a:solidFill>
            </a:endParaRPr>
          </a:p>
        </p:txBody>
      </p:sp>
      <p:sp>
        <p:nvSpPr>
          <p:cNvPr id="19" name="Google Shape;19;p4"/>
          <p:cNvSpPr txBox="1">
            <a:spLocks noGrp="1"/>
          </p:cNvSpPr>
          <p:nvPr>
            <p:ph type="sldNum" idx="12"/>
          </p:nvPr>
        </p:nvSpPr>
        <p:spPr>
          <a:xfrm>
            <a:off x="6983853" y="4832358"/>
            <a:ext cx="454042" cy="311142"/>
          </a:xfrm>
          <a:prstGeom prst="rect">
            <a:avLst/>
          </a:prstGeom>
        </p:spPr>
        <p:txBody>
          <a:bodyPr spcFirstLastPara="1" wrap="square" lIns="91425" tIns="91425" rIns="91425" bIns="91425" anchor="ctr" anchorCtr="0">
            <a:normAutofit/>
          </a:bodyPr>
          <a:lstStyle>
            <a:lvl1pPr lvl="0" algn="ctr">
              <a:buNone/>
              <a:defRPr>
                <a:solidFill>
                  <a:schemeClr val="bg1">
                    <a:lumMod val="85000"/>
                  </a:schemeClr>
                </a:solidFill>
                <a:latin typeface="HelveticaNeueLT Std"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 name="Google Shape;59;p13">
            <a:extLst>
              <a:ext uri="{FF2B5EF4-FFF2-40B4-BE49-F238E27FC236}">
                <a16:creationId xmlns:a16="http://schemas.microsoft.com/office/drawing/2014/main" id="{094A6003-D450-4F2B-A147-566AABB851ED}"/>
              </a:ext>
            </a:extLst>
          </p:cNvPr>
          <p:cNvPicPr preferRelativeResize="0"/>
          <p:nvPr userDrawn="1"/>
        </p:nvPicPr>
        <p:blipFill>
          <a:blip r:embed="rId2">
            <a:alphaModFix/>
          </a:blip>
          <a:stretch>
            <a:fillRect/>
          </a:stretch>
        </p:blipFill>
        <p:spPr>
          <a:xfrm>
            <a:off x="8522001" y="4772308"/>
            <a:ext cx="310299" cy="310299"/>
          </a:xfrm>
          <a:prstGeom prst="rect">
            <a:avLst/>
          </a:prstGeom>
          <a:noFill/>
          <a:ln>
            <a:noFill/>
          </a:ln>
        </p:spPr>
      </p:pic>
      <p:pic>
        <p:nvPicPr>
          <p:cNvPr id="11" name="Picture 10" descr="A picture containing text&#10;&#10;Description automatically generated">
            <a:extLst>
              <a:ext uri="{FF2B5EF4-FFF2-40B4-BE49-F238E27FC236}">
                <a16:creationId xmlns:a16="http://schemas.microsoft.com/office/drawing/2014/main" id="{CA884279-677A-4939-ADCF-E9EE0E8F35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411"/>
          <a:stretch/>
        </p:blipFill>
        <p:spPr>
          <a:xfrm>
            <a:off x="8108780" y="4752825"/>
            <a:ext cx="372188" cy="360469"/>
          </a:xfrm>
          <a:prstGeom prst="rect">
            <a:avLst/>
          </a:prstGeom>
        </p:spPr>
      </p:pic>
      <p:sp>
        <p:nvSpPr>
          <p:cNvPr id="4" name="Right Triangle 3">
            <a:extLst>
              <a:ext uri="{FF2B5EF4-FFF2-40B4-BE49-F238E27FC236}">
                <a16:creationId xmlns:a16="http://schemas.microsoft.com/office/drawing/2014/main" id="{53681C24-A0F4-4C25-8BE5-1DF1943BBA80}"/>
              </a:ext>
            </a:extLst>
          </p:cNvPr>
          <p:cNvSpPr/>
          <p:nvPr userDrawn="1"/>
        </p:nvSpPr>
        <p:spPr>
          <a:xfrm>
            <a:off x="7445828" y="4833213"/>
            <a:ext cx="513506" cy="310287"/>
          </a:xfrm>
          <a:prstGeom prst="rtTriangl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doi.org/10.1007/978-3-031-40837-3_5" TargetMode="External"/><Relationship Id="rId1" Type="http://schemas.openxmlformats.org/officeDocument/2006/relationships/slideLayout" Target="../slideLayouts/slideLayout2.xml"/><Relationship Id="rId5" Type="http://schemas.openxmlformats.org/officeDocument/2006/relationships/hyperlink" Target="https://en.wikipedia.org/wiki/Pieter_Bruegel_the_Elder" TargetMode="External"/><Relationship Id="rId4" Type="http://schemas.openxmlformats.org/officeDocument/2006/relationships/hyperlink" Target="https://en.wikipedia.org/wiki/The_Tower_of_Babel_(Bruegel)"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3233/FAIA23036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3233/FAIA23036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2256-019-0048-x"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145/3287560.328756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3233/FAIA23036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3233/FAIA230367"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doi.org/10.3233/FAIA23036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3233/FAIA230367"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oi.org/10.1109/ACCESS.2021.3119110"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oi.org/10.1109/ACCESS.2021.3119110" TargetMode="External"/><Relationship Id="rId1" Type="http://schemas.openxmlformats.org/officeDocument/2006/relationships/slideLayout" Target="../slideLayouts/slideLayout2.xml"/><Relationship Id="rId4" Type="http://schemas.openxmlformats.org/officeDocument/2006/relationships/hyperlink" Target="https://shap.readthedocs.io/en/latest/example_notebooks/tabular_examples/tree_based_models/Census%20income%20classification%20with%20XGBoost.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oi.org/10.1109/ACCESS.2021.311911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09/CVPR46437.2021.01606" TargetMode="External"/><Relationship Id="rId2" Type="http://schemas.openxmlformats.org/officeDocument/2006/relationships/hyperlink" Target="https://doi.org/10.48550/arXiv.1810.03292"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doi.org/10.1109/TNNLS.2020.3019893"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8653/v1/D19-1002" TargetMode="External"/><Relationship Id="rId2" Type="http://schemas.openxmlformats.org/officeDocument/2006/relationships/hyperlink" Target="https://doi.org/10.18653/v1/N19-1357"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145/3287560.328756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oi.org/10.1609/aaai.v38i19.30127"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hyperlink" Target="https://dx.doi.org/10.1037/rev0000428" TargetMode="Externa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arxiv.org/abs/2402.10086"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arxiv.org/abs/2209.0065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x.doi.org/10.1037/rev0000428"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marl-book.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oi.org/10.1016/j.artint.2018.07.007"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doi.org/10.48550/arXiv.2403.08828"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doi.org/10.48550/arXiv.2403.08828" TargetMode="External"/><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48550/arXiv.2403.08828"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unsplash.com/@snapsbyclark?utm_content=creditCopyText&amp;utm_medium=referral&amp;utm_source=unsplash" TargetMode="External"/><Relationship Id="rId3" Type="http://schemas.openxmlformats.org/officeDocument/2006/relationships/image" Target="../media/image6.png"/><Relationship Id="rId7" Type="http://schemas.openxmlformats.org/officeDocument/2006/relationships/image" Target="../media/image7.jpg"/><Relationship Id="rId12" Type="http://schemas.openxmlformats.org/officeDocument/2006/relationships/hyperlink" Target="https://unsplash.com/photos/closeup-photo-of-white-robot-arm-jIBMSMs4_kA?utm_content=creditCopyText&amp;utm_medium=referral&amp;utm_source=unsplash"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unsplash.com/photos/red-round-fruits-on-white-and-blue-surface-mbL91Lg56zc?utm_content=creditCopyText&amp;utm_medium=referral&amp;utm_source=unsplash" TargetMode="External"/><Relationship Id="rId11" Type="http://schemas.openxmlformats.org/officeDocument/2006/relationships/hyperlink" Target="https://unsplash.com/@possessedphotography?utm_content=creditCopyText&amp;utm_medium=referral&amp;utm_source=unsplash" TargetMode="External"/><Relationship Id="rId5" Type="http://schemas.openxmlformats.org/officeDocument/2006/relationships/hyperlink" Target="https://unsplash.com/@nci?utm_content=creditCopyText&amp;utm_medium=referral&amp;utm_source=unsplash" TargetMode="External"/><Relationship Id="rId10" Type="http://schemas.openxmlformats.org/officeDocument/2006/relationships/image" Target="../media/image8.jpg"/><Relationship Id="rId4" Type="http://schemas.microsoft.com/office/2007/relationships/hdphoto" Target="../media/hdphoto1.wdp"/><Relationship Id="rId9" Type="http://schemas.openxmlformats.org/officeDocument/2006/relationships/hyperlink" Target="https://unsplash.com/photos/silver-and-black-car-engine-CSkriQWeTVs?utm_content=creditCopyText&amp;utm_medium=referral&amp;utm_source=unsplash"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doi.org/10.48550/arXiv.2403.08828"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48550/arXiv.2403.08828"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doi.org/10.48550/arXiv.2403.08828"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hyperlink" Target="https://ieeexplore.ieee.org/document/9560849"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48550/arXiv.2302.10809"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48550/arXiv.2302.10809" TargetMode="External"/><Relationship Id="rId2" Type="http://schemas.openxmlformats.org/officeDocument/2006/relationships/hyperlink" Target="https://dx.doi.org/10.1037/rev0000428"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doi.org/10.48550/arXiv.2302.10809" TargetMode="Externa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doi.org/10.48550/arXiv.2302.10809"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doi.org/10.48550/arXiv.2302.10809" TargetMode="External"/><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doi.org/10.48550/arXiv.2302.10809"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doi.org/10.48550/arXiv.2302.10809" TargetMode="Externa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s://doi.org/10.48550/arXiv.2302.10809" TargetMode="External"/><Relationship Id="rId4" Type="http://schemas.openxmlformats.org/officeDocument/2006/relationships/image" Target="../media/image30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doi.org/10.48550/arXiv.2302.10809" TargetMode="External"/><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48550/arXiv.2302.10809"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48550/arXiv.2302.10809"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doi.org/10.48550/arXiv.2302.10809"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hyperlink" Target="https://doi.org/10.48550/arXiv.2302.10809"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doi.org/10.48550/arXiv.2302.10809"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doi.org/10.48550/arXiv.2302.10809"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doi.org/10.48550/arXiv.2302.1080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744575"/>
            <a:ext cx="8520600" cy="129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990"/>
              <a:buFont typeface="Arial"/>
              <a:buNone/>
            </a:pPr>
            <a:r>
              <a:rPr lang="en-GB" sz="2400" dirty="0">
                <a:latin typeface="HelveticaNeueLT Std Med" panose="020B0604020202020204" pitchFamily="34" charset="0"/>
                <a:ea typeface="Raleway"/>
                <a:cs typeface="Raleway"/>
                <a:sym typeface="Raleway"/>
              </a:rPr>
              <a:t>How do we make explainable AI work for people?</a:t>
            </a:r>
            <a:endParaRPr lang="en-US" sz="2400" dirty="0">
              <a:latin typeface="HelveticaNeueLT Std Med" panose="020B0604020202020204" pitchFamily="34" charset="0"/>
              <a:ea typeface="Raleway"/>
              <a:cs typeface="Raleway"/>
              <a:sym typeface="Raleway"/>
            </a:endParaRPr>
          </a:p>
        </p:txBody>
      </p:sp>
      <p:sp>
        <p:nvSpPr>
          <p:cNvPr id="57" name="Google Shape;57;p13"/>
          <p:cNvSpPr txBox="1">
            <a:spLocks noGrp="1"/>
          </p:cNvSpPr>
          <p:nvPr>
            <p:ph type="subTitle" idx="1"/>
          </p:nvPr>
        </p:nvSpPr>
        <p:spPr>
          <a:xfrm>
            <a:off x="311700" y="2129279"/>
            <a:ext cx="8520600" cy="729644"/>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600"/>
              </a:spcAft>
              <a:buClr>
                <a:schemeClr val="dk1"/>
              </a:buClr>
              <a:buSzPts val="1100"/>
              <a:buFont typeface="Arial"/>
              <a:buNone/>
            </a:pPr>
            <a:r>
              <a:rPr lang="en" sz="1500" spc="100" dirty="0">
                <a:solidFill>
                  <a:schemeClr val="tx1"/>
                </a:solidFill>
                <a:latin typeface="HelveticaNeueLT Std Lt" panose="020B0403020202020204" pitchFamily="34" charset="0"/>
                <a:ea typeface="DengXian" panose="02010600030101010101" pitchFamily="2" charset="-122"/>
                <a:cs typeface="Lato"/>
                <a:sym typeface="Lato"/>
              </a:rPr>
              <a:t>Bálint Gyevnár</a:t>
            </a:r>
          </a:p>
          <a:p>
            <a:pPr marL="0" lvl="0" indent="0" algn="ctr" rtl="0">
              <a:lnSpc>
                <a:spcPct val="100000"/>
              </a:lnSpc>
              <a:spcBef>
                <a:spcPts val="0"/>
              </a:spcBef>
              <a:spcAft>
                <a:spcPts val="0"/>
              </a:spcAft>
              <a:buClr>
                <a:schemeClr val="dk1"/>
              </a:buClr>
              <a:buSzPts val="1100"/>
              <a:buFont typeface="Arial"/>
              <a:buNone/>
            </a:pPr>
            <a:r>
              <a:rPr lang="en" sz="1200" i="1" spc="100" dirty="0">
                <a:solidFill>
                  <a:schemeClr val="tx1"/>
                </a:solidFill>
                <a:latin typeface="HelveticaNeueLT Std Lt" panose="020B0403020202020204" pitchFamily="34" charset="0"/>
                <a:ea typeface="DengXian" panose="02010600030101010101" pitchFamily="2" charset="-122"/>
                <a:cs typeface="Lato"/>
                <a:sym typeface="Lato"/>
              </a:rPr>
              <a:t>25 April 2024</a:t>
            </a:r>
            <a:endParaRPr lang="en-GB" sz="1200" i="1" spc="100" dirty="0">
              <a:solidFill>
                <a:schemeClr val="tx1"/>
              </a:solidFill>
              <a:latin typeface="HelveticaNeueLT Std Lt" panose="020B0403020202020204" pitchFamily="34" charset="0"/>
              <a:ea typeface="DengXian" panose="02010600030101010101" pitchFamily="2" charset="-122"/>
            </a:endParaRPr>
          </a:p>
        </p:txBody>
      </p:sp>
      <p:sp>
        <p:nvSpPr>
          <p:cNvPr id="7" name="Google Shape;57;p13">
            <a:extLst>
              <a:ext uri="{FF2B5EF4-FFF2-40B4-BE49-F238E27FC236}">
                <a16:creationId xmlns:a16="http://schemas.microsoft.com/office/drawing/2014/main" id="{148E622E-4377-4548-8A16-A4789E646C51}"/>
              </a:ext>
            </a:extLst>
          </p:cNvPr>
          <p:cNvSpPr txBox="1">
            <a:spLocks/>
          </p:cNvSpPr>
          <p:nvPr/>
        </p:nvSpPr>
        <p:spPr>
          <a:xfrm>
            <a:off x="1105190" y="3146660"/>
            <a:ext cx="6933620" cy="54980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buClr>
                <a:schemeClr val="dk1"/>
              </a:buClr>
              <a:buSzPts val="1100"/>
            </a:pPr>
            <a:r>
              <a:rPr lang="en-US" sz="950" b="0" i="0" spc="10" dirty="0">
                <a:solidFill>
                  <a:schemeClr val="bg1">
                    <a:lumMod val="50000"/>
                  </a:schemeClr>
                </a:solidFill>
                <a:effectLst/>
                <a:latin typeface="HelveticaNeueLT Std Lt" panose="020B0403020202020204" pitchFamily="34" charset="0"/>
                <a:ea typeface="DengXian" panose="02010600030101010101" pitchFamily="2" charset="-122"/>
              </a:rPr>
              <a:t>In </a:t>
            </a:r>
            <a:r>
              <a:rPr lang="en-GB" sz="950" b="0" i="0" spc="10" dirty="0">
                <a:solidFill>
                  <a:schemeClr val="bg1">
                    <a:lumMod val="50000"/>
                  </a:schemeClr>
                </a:solidFill>
                <a:effectLst/>
                <a:latin typeface="HelveticaNeueLT Std Lt" panose="020B0403020202020204" pitchFamily="34" charset="0"/>
                <a:ea typeface="DengXian" panose="02010600030101010101" pitchFamily="2" charset="-122"/>
              </a:rPr>
              <a:t>Machine Learning and Modelling Seminar Series at Charles University of Prague</a:t>
            </a:r>
            <a:endParaRPr lang="es-ES" sz="950" spc="10" dirty="0">
              <a:solidFill>
                <a:schemeClr val="bg1">
                  <a:lumMod val="50000"/>
                </a:schemeClr>
              </a:solidFill>
              <a:latin typeface="HelveticaNeueLT Std Lt" panose="020B0403020202020204" pitchFamily="34" charset="0"/>
              <a:ea typeface="DengXian" panose="02010600030101010101" pitchFamily="2" charset="-122"/>
            </a:endParaRPr>
          </a:p>
        </p:txBody>
      </p:sp>
      <p:sp>
        <p:nvSpPr>
          <p:cNvPr id="4" name="Rectangle 3">
            <a:extLst>
              <a:ext uri="{FF2B5EF4-FFF2-40B4-BE49-F238E27FC236}">
                <a16:creationId xmlns:a16="http://schemas.microsoft.com/office/drawing/2014/main" id="{BD1C4ABA-499B-4DEE-9ACF-BC244195E51C}"/>
              </a:ext>
            </a:extLst>
          </p:cNvPr>
          <p:cNvSpPr/>
          <p:nvPr/>
        </p:nvSpPr>
        <p:spPr>
          <a:xfrm>
            <a:off x="2729141" y="3480696"/>
            <a:ext cx="3685717" cy="427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EB775145-03B9-DEBA-974F-1523E187B89E}"/>
              </a:ext>
            </a:extLst>
          </p:cNvPr>
          <p:cNvGrpSpPr/>
          <p:nvPr/>
        </p:nvGrpSpPr>
        <p:grpSpPr>
          <a:xfrm>
            <a:off x="4721412" y="3545676"/>
            <a:ext cx="1693446" cy="419229"/>
            <a:chOff x="4721412" y="3545676"/>
            <a:chExt cx="1693446" cy="419229"/>
          </a:xfrm>
        </p:grpSpPr>
        <p:sp>
          <p:nvSpPr>
            <p:cNvPr id="3" name="Google Shape;58;p13">
              <a:extLst>
                <a:ext uri="{FF2B5EF4-FFF2-40B4-BE49-F238E27FC236}">
                  <a16:creationId xmlns:a16="http://schemas.microsoft.com/office/drawing/2014/main" id="{52C36A13-C366-6F87-A589-48263495850D}"/>
                </a:ext>
              </a:extLst>
            </p:cNvPr>
            <p:cNvSpPr txBox="1"/>
            <p:nvPr/>
          </p:nvSpPr>
          <p:spPr>
            <a:xfrm>
              <a:off x="5125453" y="3549437"/>
              <a:ext cx="1289405" cy="415468"/>
            </a:xfrm>
            <a:prstGeom prst="rect">
              <a:avLst/>
            </a:prstGeom>
            <a:noFill/>
            <a:ln>
              <a:noFill/>
            </a:ln>
          </p:spPr>
          <p:txBody>
            <a:bodyPr spcFirstLastPara="1" wrap="square" lIns="91425" tIns="91425" rIns="91425" bIns="91425" anchor="t" anchorCtr="0">
              <a:spAutoFit/>
            </a:bodyPr>
            <a:lstStyle/>
            <a:p>
              <a:pPr marL="0" lvl="0" indent="0" algn="l" rtl="0">
                <a:lnSpc>
                  <a:spcPts val="940"/>
                </a:lnSpc>
                <a:spcBef>
                  <a:spcPts val="0"/>
                </a:spcBef>
                <a:buClr>
                  <a:schemeClr val="dk1"/>
                </a:buClr>
                <a:buSzPts val="935"/>
                <a:buFont typeface="Arial"/>
                <a:buNone/>
              </a:pPr>
              <a:r>
                <a:rPr lang="en" sz="1000" spc="-20" dirty="0">
                  <a:solidFill>
                    <a:srgbClr val="308576"/>
                  </a:solidFill>
                  <a:latin typeface="DengXian" panose="02010600030101010101" pitchFamily="2" charset="-122"/>
                  <a:ea typeface="DengXian" panose="02010600030101010101" pitchFamily="2" charset="-122"/>
                </a:rPr>
                <a:t>Autonomous Agents </a:t>
              </a:r>
            </a:p>
            <a:p>
              <a:pPr marL="0" lvl="0" indent="0" algn="l" rtl="0">
                <a:lnSpc>
                  <a:spcPts val="940"/>
                </a:lnSpc>
                <a:spcBef>
                  <a:spcPts val="0"/>
                </a:spcBef>
                <a:buClr>
                  <a:schemeClr val="dk1"/>
                </a:buClr>
                <a:buSzPts val="935"/>
                <a:buFont typeface="Arial"/>
                <a:buNone/>
              </a:pPr>
              <a:r>
                <a:rPr lang="en" sz="1000" spc="-20" dirty="0">
                  <a:solidFill>
                    <a:srgbClr val="308576"/>
                  </a:solidFill>
                  <a:latin typeface="DengXian" panose="02010600030101010101" pitchFamily="2" charset="-122"/>
                  <a:ea typeface="DengXian" panose="02010600030101010101" pitchFamily="2" charset="-122"/>
                </a:rPr>
                <a:t>Research Group</a:t>
              </a:r>
              <a:endParaRPr sz="1000" spc="-20" dirty="0">
                <a:solidFill>
                  <a:srgbClr val="308576"/>
                </a:solidFill>
                <a:latin typeface="DengXian" panose="02010600030101010101" pitchFamily="2" charset="-122"/>
                <a:ea typeface="DengXian" panose="02010600030101010101" pitchFamily="2" charset="-122"/>
              </a:endParaRPr>
            </a:p>
          </p:txBody>
        </p:sp>
        <p:pic>
          <p:nvPicPr>
            <p:cNvPr id="5" name="Google Shape;59;p13">
              <a:extLst>
                <a:ext uri="{FF2B5EF4-FFF2-40B4-BE49-F238E27FC236}">
                  <a16:creationId xmlns:a16="http://schemas.microsoft.com/office/drawing/2014/main" id="{109E5ABD-795E-F4EB-2B11-DBE5988E7075}"/>
                </a:ext>
              </a:extLst>
            </p:cNvPr>
            <p:cNvPicPr preferRelativeResize="0"/>
            <p:nvPr/>
          </p:nvPicPr>
          <p:blipFill>
            <a:blip r:embed="rId3">
              <a:alphaModFix/>
            </a:blip>
            <a:stretch>
              <a:fillRect/>
            </a:stretch>
          </p:blipFill>
          <p:spPr>
            <a:xfrm>
              <a:off x="4721412" y="3545676"/>
              <a:ext cx="404041" cy="404041"/>
            </a:xfrm>
            <a:prstGeom prst="rect">
              <a:avLst/>
            </a:prstGeom>
            <a:noFill/>
            <a:ln>
              <a:noFill/>
            </a:ln>
          </p:spPr>
        </p:pic>
      </p:grpSp>
      <p:pic>
        <p:nvPicPr>
          <p:cNvPr id="8" name="Picture 7" descr="A picture containing text&#10;&#10;Description automatically generated">
            <a:extLst>
              <a:ext uri="{FF2B5EF4-FFF2-40B4-BE49-F238E27FC236}">
                <a16:creationId xmlns:a16="http://schemas.microsoft.com/office/drawing/2014/main" id="{952CDCAE-0A75-5BD1-BF1F-A7B849FA0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9034" y="3541018"/>
            <a:ext cx="1658544" cy="443184"/>
          </a:xfrm>
          <a:prstGeom prst="rect">
            <a:avLst/>
          </a:prstGeom>
        </p:spPr>
      </p:pic>
      <p:pic>
        <p:nvPicPr>
          <p:cNvPr id="9" name="Picture 8" descr="A picture containing text, horse, graphics, graphic design&#10;&#10;Description automatically generated">
            <a:extLst>
              <a:ext uri="{FF2B5EF4-FFF2-40B4-BE49-F238E27FC236}">
                <a16:creationId xmlns:a16="http://schemas.microsoft.com/office/drawing/2014/main" id="{947235BA-A8B7-957F-BC23-263BC317037B}"/>
              </a:ext>
            </a:extLst>
          </p:cNvPr>
          <p:cNvPicPr>
            <a:picLocks noChangeAspect="1"/>
          </p:cNvPicPr>
          <p:nvPr/>
        </p:nvPicPr>
        <p:blipFill>
          <a:blip r:embed="rId5"/>
          <a:stretch>
            <a:fillRect/>
          </a:stretch>
        </p:blipFill>
        <p:spPr>
          <a:xfrm>
            <a:off x="2722369" y="4030500"/>
            <a:ext cx="1695191" cy="443184"/>
          </a:xfrm>
          <a:prstGeom prst="rect">
            <a:avLst/>
          </a:prstGeom>
        </p:spPr>
      </p:pic>
      <p:pic>
        <p:nvPicPr>
          <p:cNvPr id="10" name="Picture 9" descr="A picture containing font, text, graphics, screenshot&#10;&#10;Description automatically generated">
            <a:extLst>
              <a:ext uri="{FF2B5EF4-FFF2-40B4-BE49-F238E27FC236}">
                <a16:creationId xmlns:a16="http://schemas.microsoft.com/office/drawing/2014/main" id="{4192E58A-8ED8-0E63-8436-6BF84DE80D7E}"/>
              </a:ext>
            </a:extLst>
          </p:cNvPr>
          <p:cNvPicPr>
            <a:picLocks noChangeAspect="1"/>
          </p:cNvPicPr>
          <p:nvPr/>
        </p:nvPicPr>
        <p:blipFill>
          <a:blip r:embed="rId6"/>
          <a:stretch>
            <a:fillRect/>
          </a:stretch>
        </p:blipFill>
        <p:spPr>
          <a:xfrm>
            <a:off x="4780214" y="4080834"/>
            <a:ext cx="1151867" cy="339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02"/>
    </mc:Choice>
    <mc:Fallback xmlns="">
      <p:transition spd="slow" advTm="320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8CA0-8E89-03F6-994C-E8D0D7AE3566}"/>
              </a:ext>
            </a:extLst>
          </p:cNvPr>
          <p:cNvSpPr>
            <a:spLocks noGrp="1"/>
          </p:cNvSpPr>
          <p:nvPr>
            <p:ph type="title"/>
          </p:nvPr>
        </p:nvSpPr>
        <p:spPr/>
        <p:txBody>
          <a:bodyPr>
            <a:normAutofit fontScale="90000"/>
          </a:bodyPr>
          <a:lstStyle/>
          <a:p>
            <a:r>
              <a:rPr lang="en-GB" dirty="0"/>
              <a:t>TOWER OF BABEL OF XAI – THE PROBLEM</a:t>
            </a:r>
          </a:p>
        </p:txBody>
      </p:sp>
      <p:sp>
        <p:nvSpPr>
          <p:cNvPr id="3" name="Text Placeholder 2">
            <a:extLst>
              <a:ext uri="{FF2B5EF4-FFF2-40B4-BE49-F238E27FC236}">
                <a16:creationId xmlns:a16="http://schemas.microsoft.com/office/drawing/2014/main" id="{4FC00982-5889-2639-7035-7A96215449FA}"/>
              </a:ext>
            </a:extLst>
          </p:cNvPr>
          <p:cNvSpPr>
            <a:spLocks noGrp="1"/>
          </p:cNvSpPr>
          <p:nvPr>
            <p:ph type="body" idx="1"/>
          </p:nvPr>
        </p:nvSpPr>
        <p:spPr>
          <a:xfrm>
            <a:off x="553278" y="1363887"/>
            <a:ext cx="4412916" cy="1803519"/>
          </a:xfrm>
        </p:spPr>
        <p:txBody>
          <a:bodyPr>
            <a:normAutofit/>
          </a:bodyPr>
          <a:lstStyle/>
          <a:p>
            <a:pPr>
              <a:lnSpc>
                <a:spcPct val="100000"/>
              </a:lnSpc>
            </a:pPr>
            <a:r>
              <a:rPr lang="en-GB" sz="1600" b="1" dirty="0">
                <a:solidFill>
                  <a:schemeClr val="tx1"/>
                </a:solidFill>
                <a:latin typeface="HelveticaNeueLT Std" panose="020B0604020202020204" pitchFamily="34" charset="0"/>
              </a:rPr>
              <a:t>The Tower of Babel of XAI [7]:</a:t>
            </a:r>
          </a:p>
          <a:p>
            <a:pPr marL="268288">
              <a:lnSpc>
                <a:spcPct val="114000"/>
              </a:lnSpc>
            </a:pPr>
            <a:r>
              <a:rPr lang="en-GB" sz="1600" dirty="0">
                <a:latin typeface="HelveticaNeueLT Std" panose="020B0604020202020204" pitchFamily="34" charset="0"/>
              </a:rPr>
              <a:t>Ethics guidelines;</a:t>
            </a:r>
          </a:p>
          <a:p>
            <a:pPr marL="268288">
              <a:lnSpc>
                <a:spcPct val="114000"/>
              </a:lnSpc>
            </a:pPr>
            <a:r>
              <a:rPr lang="en-GB" sz="1600" dirty="0">
                <a:latin typeface="HelveticaNeueLT Std" panose="020B0604020202020204" pitchFamily="34" charset="0"/>
              </a:rPr>
              <a:t>Law (e.g., GDPR, AIA, DSA);</a:t>
            </a:r>
          </a:p>
          <a:p>
            <a:pPr marL="268288">
              <a:lnSpc>
                <a:spcPct val="114000"/>
              </a:lnSpc>
            </a:pPr>
            <a:r>
              <a:rPr lang="en-GB" sz="1600" dirty="0">
                <a:latin typeface="HelveticaNeueLT Std" panose="020B0604020202020204" pitchFamily="34" charset="0"/>
              </a:rPr>
              <a:t>Standards;</a:t>
            </a:r>
          </a:p>
          <a:p>
            <a:pPr marL="268288">
              <a:lnSpc>
                <a:spcPct val="114000"/>
              </a:lnSpc>
            </a:pPr>
            <a:r>
              <a:rPr lang="en-GB" sz="1600" dirty="0">
                <a:latin typeface="HelveticaNeueLT Std" panose="020B0604020202020204" pitchFamily="34" charset="0"/>
              </a:rPr>
              <a:t>Computer science.</a:t>
            </a:r>
          </a:p>
        </p:txBody>
      </p:sp>
      <p:sp>
        <p:nvSpPr>
          <p:cNvPr id="4" name="Slide Number Placeholder 3">
            <a:extLst>
              <a:ext uri="{FF2B5EF4-FFF2-40B4-BE49-F238E27FC236}">
                <a16:creationId xmlns:a16="http://schemas.microsoft.com/office/drawing/2014/main" id="{F92FB28F-AFFA-A825-08C6-2EBB7DA65A61}"/>
              </a:ext>
            </a:extLst>
          </p:cNvPr>
          <p:cNvSpPr>
            <a:spLocks noGrp="1"/>
          </p:cNvSpPr>
          <p:nvPr>
            <p:ph type="sldNum" idx="12"/>
          </p:nvPr>
        </p:nvSpPr>
        <p:spPr/>
        <p:txBody>
          <a:bodyPr>
            <a:normAutofit fontScale="92500" lnSpcReduction="10000"/>
          </a:bodyPr>
          <a:lstStyle/>
          <a:p>
            <a:fld id="{00000000-1234-1234-1234-123412341234}" type="slidenum">
              <a:rPr lang="en" smtClean="0"/>
              <a:pPr/>
              <a:t>10</a:t>
            </a:fld>
            <a:endParaRPr lang="en"/>
          </a:p>
        </p:txBody>
      </p:sp>
      <p:sp>
        <p:nvSpPr>
          <p:cNvPr id="5" name="TextBox 4">
            <a:extLst>
              <a:ext uri="{FF2B5EF4-FFF2-40B4-BE49-F238E27FC236}">
                <a16:creationId xmlns:a16="http://schemas.microsoft.com/office/drawing/2014/main" id="{EC2818A6-C950-BA04-7DF4-815B912F61BD}"/>
              </a:ext>
            </a:extLst>
          </p:cNvPr>
          <p:cNvSpPr txBox="1">
            <a:spLocks/>
          </p:cNvSpPr>
          <p:nvPr/>
        </p:nvSpPr>
        <p:spPr>
          <a:xfrm>
            <a:off x="466822" y="4326015"/>
            <a:ext cx="7593326"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[8] </a:t>
            </a:r>
            <a:r>
              <a:rPr lang="en-GB" sz="800" dirty="0" err="1">
                <a:solidFill>
                  <a:schemeClr val="tx1">
                    <a:lumMod val="65000"/>
                    <a:lumOff val="35000"/>
                  </a:schemeClr>
                </a:solidFill>
                <a:latin typeface="HelveticaNeueLT Std Lt" panose="020B0403020202020204" pitchFamily="34" charset="0"/>
              </a:rPr>
              <a:t>Schneeberger</a:t>
            </a:r>
            <a:r>
              <a:rPr lang="en-GB" sz="800" dirty="0">
                <a:solidFill>
                  <a:schemeClr val="tx1">
                    <a:lumMod val="65000"/>
                    <a:lumOff val="35000"/>
                  </a:schemeClr>
                </a:solidFill>
                <a:latin typeface="HelveticaNeueLT Std Lt" panose="020B0403020202020204" pitchFamily="34" charset="0"/>
              </a:rPr>
              <a:t>, D., </a:t>
            </a:r>
            <a:r>
              <a:rPr lang="en-GB" sz="800" dirty="0" err="1">
                <a:solidFill>
                  <a:schemeClr val="tx1">
                    <a:lumMod val="65000"/>
                    <a:lumOff val="35000"/>
                  </a:schemeClr>
                </a:solidFill>
                <a:latin typeface="HelveticaNeueLT Std Lt" panose="020B0403020202020204" pitchFamily="34" charset="0"/>
              </a:rPr>
              <a:t>Röttger</a:t>
            </a:r>
            <a:r>
              <a:rPr lang="en-GB" sz="800" dirty="0">
                <a:solidFill>
                  <a:schemeClr val="tx1">
                    <a:lumMod val="65000"/>
                    <a:lumOff val="35000"/>
                  </a:schemeClr>
                </a:solidFill>
                <a:latin typeface="HelveticaNeueLT Std Lt" panose="020B0403020202020204" pitchFamily="34" charset="0"/>
              </a:rPr>
              <a:t>, R., </a:t>
            </a:r>
            <a:r>
              <a:rPr lang="en-GB" sz="800" dirty="0" err="1">
                <a:solidFill>
                  <a:schemeClr val="tx1">
                    <a:lumMod val="65000"/>
                    <a:lumOff val="35000"/>
                  </a:schemeClr>
                </a:solidFill>
                <a:latin typeface="HelveticaNeueLT Std Lt" panose="020B0403020202020204" pitchFamily="34" charset="0"/>
              </a:rPr>
              <a:t>Cabitza</a:t>
            </a:r>
            <a:r>
              <a:rPr lang="en-GB" sz="800" dirty="0">
                <a:solidFill>
                  <a:schemeClr val="tx1">
                    <a:lumMod val="65000"/>
                    <a:lumOff val="35000"/>
                  </a:schemeClr>
                </a:solidFill>
                <a:latin typeface="HelveticaNeueLT Std Lt" panose="020B0403020202020204" pitchFamily="34" charset="0"/>
              </a:rPr>
              <a:t>, F., </a:t>
            </a:r>
            <a:r>
              <a:rPr lang="en-GB" sz="800" dirty="0" err="1">
                <a:solidFill>
                  <a:schemeClr val="tx1">
                    <a:lumMod val="65000"/>
                    <a:lumOff val="35000"/>
                  </a:schemeClr>
                </a:solidFill>
                <a:latin typeface="HelveticaNeueLT Std Lt" panose="020B0403020202020204" pitchFamily="34" charset="0"/>
              </a:rPr>
              <a:t>Campagner</a:t>
            </a:r>
            <a:r>
              <a:rPr lang="en-GB" sz="800" dirty="0">
                <a:solidFill>
                  <a:schemeClr val="tx1">
                    <a:lumMod val="65000"/>
                    <a:lumOff val="35000"/>
                  </a:schemeClr>
                </a:solidFill>
                <a:latin typeface="HelveticaNeueLT Std Lt" panose="020B0403020202020204" pitchFamily="34" charset="0"/>
              </a:rPr>
              <a:t>, A., </a:t>
            </a:r>
            <a:r>
              <a:rPr lang="en-GB" sz="800" dirty="0" err="1">
                <a:solidFill>
                  <a:schemeClr val="tx1">
                    <a:lumMod val="65000"/>
                    <a:lumOff val="35000"/>
                  </a:schemeClr>
                </a:solidFill>
                <a:latin typeface="HelveticaNeueLT Std Lt" panose="020B0403020202020204" pitchFamily="34" charset="0"/>
              </a:rPr>
              <a:t>Plass</a:t>
            </a:r>
            <a:r>
              <a:rPr lang="en-GB" sz="800" dirty="0">
                <a:solidFill>
                  <a:schemeClr val="tx1">
                    <a:lumMod val="65000"/>
                    <a:lumOff val="35000"/>
                  </a:schemeClr>
                </a:solidFill>
                <a:latin typeface="HelveticaNeueLT Std Lt" panose="020B0403020202020204" pitchFamily="34" charset="0"/>
              </a:rPr>
              <a:t>, M., Müller, H., &amp; </a:t>
            </a:r>
            <a:r>
              <a:rPr lang="en-GB" sz="800" dirty="0" err="1">
                <a:solidFill>
                  <a:schemeClr val="tx1">
                    <a:lumMod val="65000"/>
                    <a:lumOff val="35000"/>
                  </a:schemeClr>
                </a:solidFill>
                <a:latin typeface="HelveticaNeueLT Std Lt" panose="020B0403020202020204" pitchFamily="34" charset="0"/>
              </a:rPr>
              <a:t>Holzinger</a:t>
            </a:r>
            <a:r>
              <a:rPr lang="en-GB" sz="800" dirty="0">
                <a:solidFill>
                  <a:schemeClr val="tx1">
                    <a:lumMod val="65000"/>
                    <a:lumOff val="35000"/>
                  </a:schemeClr>
                </a:solidFill>
                <a:latin typeface="HelveticaNeueLT Std Lt" panose="020B0403020202020204" pitchFamily="34" charset="0"/>
              </a:rPr>
              <a:t>, A. (2023). The Tower of Babel in Explainable Artificial Intelligence (XAI). In Machine Learning and Knowledge Extraction (pp. 65–81). Springer Nature Switzerland. </a:t>
            </a:r>
            <a:r>
              <a:rPr lang="en-GB" sz="800" dirty="0">
                <a:solidFill>
                  <a:schemeClr val="tx1">
                    <a:lumMod val="65000"/>
                    <a:lumOff val="35000"/>
                  </a:schemeClr>
                </a:solidFill>
                <a:latin typeface="HelveticaNeueLT Std Lt" panose="020B0403020202020204" pitchFamily="34" charset="0"/>
                <a:hlinkClick r:id="rId2"/>
              </a:rPr>
              <a:t>https://doi.org/10.1007/978-3-031-40837-3_5</a:t>
            </a:r>
            <a:endParaRPr lang="en-GB" sz="800" dirty="0">
              <a:solidFill>
                <a:schemeClr val="tx1">
                  <a:lumMod val="65000"/>
                  <a:lumOff val="35000"/>
                </a:schemeClr>
              </a:solidFill>
              <a:latin typeface="HelveticaNeueLT Std Lt" panose="020B0403020202020204" pitchFamily="34" charset="0"/>
            </a:endParaRPr>
          </a:p>
        </p:txBody>
      </p:sp>
      <p:pic>
        <p:nvPicPr>
          <p:cNvPr id="7" name="Picture 6" descr="A painting of a tower of babel&#10;&#10;Description automatically generated">
            <a:extLst>
              <a:ext uri="{FF2B5EF4-FFF2-40B4-BE49-F238E27FC236}">
                <a16:creationId xmlns:a16="http://schemas.microsoft.com/office/drawing/2014/main" id="{8790EDEE-A86B-075A-9BDE-B5C161021155}"/>
              </a:ext>
            </a:extLst>
          </p:cNvPr>
          <p:cNvPicPr>
            <a:picLocks noChangeAspect="1"/>
          </p:cNvPicPr>
          <p:nvPr/>
        </p:nvPicPr>
        <p:blipFill>
          <a:blip r:embed="rId3"/>
          <a:stretch>
            <a:fillRect/>
          </a:stretch>
        </p:blipFill>
        <p:spPr>
          <a:xfrm>
            <a:off x="5182676" y="1363887"/>
            <a:ext cx="3301793" cy="2415726"/>
          </a:xfrm>
          <a:prstGeom prst="rect">
            <a:avLst/>
          </a:prstGeom>
        </p:spPr>
      </p:pic>
      <p:sp>
        <p:nvSpPr>
          <p:cNvPr id="9" name="TextBox 8">
            <a:extLst>
              <a:ext uri="{FF2B5EF4-FFF2-40B4-BE49-F238E27FC236}">
                <a16:creationId xmlns:a16="http://schemas.microsoft.com/office/drawing/2014/main" id="{34D7BA54-3B0C-AE9C-1E2B-341A67083614}"/>
              </a:ext>
            </a:extLst>
          </p:cNvPr>
          <p:cNvSpPr txBox="1"/>
          <p:nvPr/>
        </p:nvSpPr>
        <p:spPr>
          <a:xfrm>
            <a:off x="5915941" y="3588814"/>
            <a:ext cx="2639999" cy="215444"/>
          </a:xfrm>
          <a:prstGeom prst="rect">
            <a:avLst/>
          </a:prstGeom>
          <a:noFill/>
        </p:spPr>
        <p:txBody>
          <a:bodyPr wrap="square">
            <a:spAutoFit/>
          </a:bodyPr>
          <a:lstStyle/>
          <a:p>
            <a:pPr algn="r"/>
            <a:r>
              <a:rPr lang="en-GB" sz="800" b="0" i="1" u="none" strike="noStrike" dirty="0">
                <a:solidFill>
                  <a:schemeClr val="bg1"/>
                </a:solidFill>
                <a:effectLst/>
                <a:latin typeface="HelveticaNeueLT Std" panose="020B0604020202020204" pitchFamily="34" charset="0"/>
                <a:hlinkClick r:id="rId4">
                  <a:extLst>
                    <a:ext uri="{A12FA001-AC4F-418D-AE19-62706E023703}">
                      <ahyp:hlinkClr xmlns:ahyp="http://schemas.microsoft.com/office/drawing/2018/hyperlinkcolor" val="tx"/>
                    </a:ext>
                  </a:extLst>
                </a:hlinkClick>
              </a:rPr>
              <a:t>The Tower of Babel</a:t>
            </a:r>
            <a:r>
              <a:rPr lang="en-GB" sz="800" b="0" i="0" dirty="0">
                <a:solidFill>
                  <a:schemeClr val="bg1"/>
                </a:solidFill>
                <a:effectLst/>
                <a:latin typeface="HelveticaNeueLT Std" panose="020B0604020202020204" pitchFamily="34" charset="0"/>
              </a:rPr>
              <a:t> by </a:t>
            </a:r>
            <a:r>
              <a:rPr lang="en-GB" sz="800" b="0" i="0" u="none" strike="noStrike" dirty="0">
                <a:solidFill>
                  <a:schemeClr val="bg1"/>
                </a:solidFill>
                <a:effectLst/>
                <a:latin typeface="HelveticaNeueLT Std" panose="020B0604020202020204" pitchFamily="34" charset="0"/>
                <a:hlinkClick r:id="rId5" tooltip="Pieter Bruegel the Elder">
                  <a:extLst>
                    <a:ext uri="{A12FA001-AC4F-418D-AE19-62706E023703}">
                      <ahyp:hlinkClr xmlns:ahyp="http://schemas.microsoft.com/office/drawing/2018/hyperlinkcolor" val="tx"/>
                    </a:ext>
                  </a:extLst>
                </a:hlinkClick>
              </a:rPr>
              <a:t>Pieter Bruegel the Elder</a:t>
            </a:r>
            <a:r>
              <a:rPr lang="en-GB" sz="800" b="0" i="0" dirty="0">
                <a:solidFill>
                  <a:schemeClr val="bg1"/>
                </a:solidFill>
                <a:effectLst/>
                <a:latin typeface="HelveticaNeueLT Std" panose="020B0604020202020204" pitchFamily="34" charset="0"/>
              </a:rPr>
              <a:t> (1563)</a:t>
            </a:r>
            <a:endParaRPr lang="en-GB" sz="800" dirty="0">
              <a:solidFill>
                <a:schemeClr val="bg1"/>
              </a:solidFill>
              <a:latin typeface="HelveticaNeueLT Std" panose="020B0604020202020204" pitchFamily="34" charset="0"/>
            </a:endParaRPr>
          </a:p>
        </p:txBody>
      </p:sp>
      <p:sp>
        <p:nvSpPr>
          <p:cNvPr id="6" name="TextBox 5">
            <a:extLst>
              <a:ext uri="{FF2B5EF4-FFF2-40B4-BE49-F238E27FC236}">
                <a16:creationId xmlns:a16="http://schemas.microsoft.com/office/drawing/2014/main" id="{CFE00655-60E7-4736-D9B7-CFB47E81B0FB}"/>
              </a:ext>
            </a:extLst>
          </p:cNvPr>
          <p:cNvSpPr txBox="1"/>
          <p:nvPr/>
        </p:nvSpPr>
        <p:spPr>
          <a:xfrm>
            <a:off x="676237" y="3219483"/>
            <a:ext cx="4289957" cy="594330"/>
          </a:xfrm>
          <a:prstGeom prst="rect">
            <a:avLst/>
          </a:prstGeom>
          <a:noFill/>
        </p:spPr>
        <p:txBody>
          <a:bodyPr wrap="none" rtlCol="0">
            <a:spAutoFit/>
          </a:bodyPr>
          <a:lstStyle/>
          <a:p>
            <a:r>
              <a:rPr lang="en-GB" sz="1600" b="1" dirty="0">
                <a:latin typeface="HelveticaNeueLT Std" panose="020B0604020202020204" pitchFamily="34" charset="0"/>
              </a:rPr>
              <a:t>Confusing and interchanging terminology:</a:t>
            </a:r>
          </a:p>
          <a:p>
            <a:pPr marL="179388">
              <a:lnSpc>
                <a:spcPct val="114000"/>
              </a:lnSpc>
            </a:pPr>
            <a:r>
              <a:rPr lang="en-GB" sz="1600" dirty="0">
                <a:solidFill>
                  <a:schemeClr val="tx1">
                    <a:lumMod val="65000"/>
                    <a:lumOff val="35000"/>
                  </a:schemeClr>
                </a:solidFill>
                <a:latin typeface="HelveticaNeueLT Std" panose="020B0604020202020204" pitchFamily="34" charset="0"/>
              </a:rPr>
              <a:t>Slows down progress and communication</a:t>
            </a:r>
          </a:p>
        </p:txBody>
      </p:sp>
    </p:spTree>
    <p:extLst>
      <p:ext uri="{BB962C8B-B14F-4D97-AF65-F5344CB8AC3E}">
        <p14:creationId xmlns:p14="http://schemas.microsoft.com/office/powerpoint/2010/main" val="513970079"/>
      </p:ext>
    </p:extLst>
  </p:cSld>
  <p:clrMapOvr>
    <a:masterClrMapping/>
  </p:clrMapOvr>
  <mc:AlternateContent xmlns:mc="http://schemas.openxmlformats.org/markup-compatibility/2006" xmlns:p14="http://schemas.microsoft.com/office/powerpoint/2010/main">
    <mc:Choice Requires="p14">
      <p:transition spd="slow" p14:dur="2000" advTm="64532"/>
    </mc:Choice>
    <mc:Fallback xmlns="">
      <p:transition spd="slow" advTm="6453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8CA0-8E89-03F6-994C-E8D0D7AE3566}"/>
              </a:ext>
            </a:extLst>
          </p:cNvPr>
          <p:cNvSpPr>
            <a:spLocks noGrp="1"/>
          </p:cNvSpPr>
          <p:nvPr>
            <p:ph type="title"/>
          </p:nvPr>
        </p:nvSpPr>
        <p:spPr/>
        <p:txBody>
          <a:bodyPr>
            <a:normAutofit fontScale="90000"/>
          </a:bodyPr>
          <a:lstStyle/>
          <a:p>
            <a:r>
              <a:rPr lang="en-GB" dirty="0"/>
              <a:t>TOWER BABEL OF XAI – PROPOSED SOLUTION</a:t>
            </a:r>
          </a:p>
        </p:txBody>
      </p:sp>
      <p:sp>
        <p:nvSpPr>
          <p:cNvPr id="4" name="Slide Number Placeholder 3">
            <a:extLst>
              <a:ext uri="{FF2B5EF4-FFF2-40B4-BE49-F238E27FC236}">
                <a16:creationId xmlns:a16="http://schemas.microsoft.com/office/drawing/2014/main" id="{F92FB28F-AFFA-A825-08C6-2EBB7DA65A61}"/>
              </a:ext>
            </a:extLst>
          </p:cNvPr>
          <p:cNvSpPr>
            <a:spLocks noGrp="1"/>
          </p:cNvSpPr>
          <p:nvPr>
            <p:ph type="sldNum" idx="12"/>
          </p:nvPr>
        </p:nvSpPr>
        <p:spPr/>
        <p:txBody>
          <a:bodyPr>
            <a:normAutofit fontScale="92500" lnSpcReduction="10000"/>
          </a:bodyPr>
          <a:lstStyle/>
          <a:p>
            <a:fld id="{00000000-1234-1234-1234-123412341234}" type="slidenum">
              <a:rPr lang="en" smtClean="0"/>
              <a:pPr/>
              <a:t>11</a:t>
            </a:fld>
            <a:endParaRPr lang="en"/>
          </a:p>
        </p:txBody>
      </p:sp>
      <p:sp>
        <p:nvSpPr>
          <p:cNvPr id="6" name="TextBox 5">
            <a:extLst>
              <a:ext uri="{FF2B5EF4-FFF2-40B4-BE49-F238E27FC236}">
                <a16:creationId xmlns:a16="http://schemas.microsoft.com/office/drawing/2014/main" id="{FDA0F5BE-90E1-9FDB-1DBF-A6B7E5A2AA86}"/>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[5] </a:t>
            </a:r>
            <a:r>
              <a:rPr lang="en-GB" sz="800" b="1" dirty="0">
                <a:solidFill>
                  <a:schemeClr val="tx1">
                    <a:lumMod val="65000"/>
                    <a:lumOff val="35000"/>
                  </a:schemeClr>
                </a:solidFill>
                <a:latin typeface="HelveticaNeueLT Std" panose="020B0604020202020204" pitchFamily="34" charset="0"/>
              </a:rPr>
              <a:t>Gyevnar, B.</a:t>
            </a:r>
            <a:r>
              <a:rPr lang="en-GB" sz="800" dirty="0">
                <a:solidFill>
                  <a:schemeClr val="tx1">
                    <a:lumMod val="65000"/>
                    <a:lumOff val="35000"/>
                  </a:schemeClr>
                </a:solidFill>
                <a:latin typeface="HelveticaNeueLT Std Lt" panose="020B0403020202020204" pitchFamily="34" charset="0"/>
              </a:rPr>
              <a:t>, Ferguson, N., &amp; Schafer, B. (2023). Bridging the transparency gap: What can explainable AI learn from the AI Act? In Proceedings of ECAI 2023, the 26th European Conference on Artificial Intelligence (pp. 964 - 971). </a:t>
            </a:r>
            <a:r>
              <a:rPr lang="en-GB" sz="800" dirty="0">
                <a:solidFill>
                  <a:schemeClr val="tx1">
                    <a:lumMod val="65000"/>
                    <a:lumOff val="35000"/>
                  </a:schemeClr>
                </a:solidFill>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https://doi.org/10.3233/FAIA230367</a:t>
            </a:r>
            <a:endParaRPr lang="en-GB" sz="800" dirty="0">
              <a:solidFill>
                <a:schemeClr val="tx1">
                  <a:lumMod val="65000"/>
                  <a:lumOff val="35000"/>
                </a:schemeClr>
              </a:solidFill>
              <a:latin typeface="HelveticaNeueLT Std Lt" panose="020B0403020202020204" pitchFamily="34" charset="0"/>
            </a:endParaRPr>
          </a:p>
        </p:txBody>
      </p:sp>
      <p:graphicFrame>
        <p:nvGraphicFramePr>
          <p:cNvPr id="5" name="Table 4">
            <a:extLst>
              <a:ext uri="{FF2B5EF4-FFF2-40B4-BE49-F238E27FC236}">
                <a16:creationId xmlns:a16="http://schemas.microsoft.com/office/drawing/2014/main" id="{9AF45B6C-2037-2EE9-A1A6-F2D890057C62}"/>
              </a:ext>
            </a:extLst>
          </p:cNvPr>
          <p:cNvGraphicFramePr>
            <a:graphicFrameLocks noGrp="1"/>
          </p:cNvGraphicFramePr>
          <p:nvPr>
            <p:extLst>
              <p:ext uri="{D42A27DB-BD31-4B8C-83A1-F6EECF244321}">
                <p14:modId xmlns:p14="http://schemas.microsoft.com/office/powerpoint/2010/main" val="3848364633"/>
              </p:ext>
            </p:extLst>
          </p:nvPr>
        </p:nvGraphicFramePr>
        <p:xfrm>
          <a:off x="898279" y="1420200"/>
          <a:ext cx="7376539" cy="2303100"/>
        </p:xfrm>
        <a:graphic>
          <a:graphicData uri="http://schemas.openxmlformats.org/drawingml/2006/table">
            <a:tbl>
              <a:tblPr firstRow="1" bandRow="1">
                <a:tableStyleId>{7DF18680-E054-41AD-8BC1-D1AEF772440D}</a:tableStyleId>
              </a:tblPr>
              <a:tblGrid>
                <a:gridCol w="1550807">
                  <a:extLst>
                    <a:ext uri="{9D8B030D-6E8A-4147-A177-3AD203B41FA5}">
                      <a16:colId xmlns:a16="http://schemas.microsoft.com/office/drawing/2014/main" val="798761529"/>
                    </a:ext>
                  </a:extLst>
                </a:gridCol>
                <a:gridCol w="1561009">
                  <a:extLst>
                    <a:ext uri="{9D8B030D-6E8A-4147-A177-3AD203B41FA5}">
                      <a16:colId xmlns:a16="http://schemas.microsoft.com/office/drawing/2014/main" val="1054821755"/>
                    </a:ext>
                  </a:extLst>
                </a:gridCol>
                <a:gridCol w="1781388">
                  <a:extLst>
                    <a:ext uri="{9D8B030D-6E8A-4147-A177-3AD203B41FA5}">
                      <a16:colId xmlns:a16="http://schemas.microsoft.com/office/drawing/2014/main" val="4220554010"/>
                    </a:ext>
                  </a:extLst>
                </a:gridCol>
                <a:gridCol w="2483335">
                  <a:extLst>
                    <a:ext uri="{9D8B030D-6E8A-4147-A177-3AD203B41FA5}">
                      <a16:colId xmlns:a16="http://schemas.microsoft.com/office/drawing/2014/main" val="2936890890"/>
                    </a:ext>
                  </a:extLst>
                </a:gridCol>
              </a:tblGrid>
              <a:tr h="460620">
                <a:tc>
                  <a:txBody>
                    <a:bodyPr/>
                    <a:lstStyle/>
                    <a:p>
                      <a:r>
                        <a:rPr lang="en-GB" sz="1600" dirty="0">
                          <a:latin typeface="HelveticaNeueLT Std" panose="020B0604020202020204" pitchFamily="34" charset="0"/>
                        </a:rPr>
                        <a:t>Term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8576"/>
                    </a:solidFill>
                  </a:tcPr>
                </a:tc>
                <a:tc>
                  <a:txBody>
                    <a:bodyPr/>
                    <a:lstStyle/>
                    <a:p>
                      <a:r>
                        <a:rPr lang="en-GB" sz="1600" dirty="0">
                          <a:latin typeface="HelveticaNeueLT Std" panose="020B0604020202020204" pitchFamily="34" charset="0"/>
                        </a:rPr>
                        <a:t>Type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8576"/>
                    </a:solidFill>
                  </a:tcPr>
                </a:tc>
                <a:tc>
                  <a:txBody>
                    <a:bodyPr/>
                    <a:lstStyle/>
                    <a:p>
                      <a:r>
                        <a:rPr lang="en-GB" sz="1600" dirty="0">
                          <a:latin typeface="HelveticaNeueLT Std" panose="020B0604020202020204" pitchFamily="34" charset="0"/>
                        </a:rPr>
                        <a:t>Target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8576"/>
                    </a:solidFill>
                  </a:tcPr>
                </a:tc>
                <a:tc>
                  <a:txBody>
                    <a:bodyPr/>
                    <a:lstStyle/>
                    <a:p>
                      <a:r>
                        <a:rPr lang="en-GB" sz="1600" dirty="0">
                          <a:latin typeface="HelveticaNeueLT Std" panose="020B0604020202020204" pitchFamily="34" charset="0"/>
                        </a:rPr>
                        <a:t>Example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08576"/>
                    </a:solidFill>
                  </a:tcPr>
                </a:tc>
                <a:extLst>
                  <a:ext uri="{0D108BD9-81ED-4DB2-BD59-A6C34878D82A}">
                    <a16:rowId xmlns:a16="http://schemas.microsoft.com/office/drawing/2014/main" val="709289923"/>
                  </a:ext>
                </a:extLst>
              </a:tr>
              <a:tr h="460620">
                <a:tc>
                  <a:txBody>
                    <a:bodyPr/>
                    <a:lstStyle/>
                    <a:p>
                      <a:r>
                        <a:rPr lang="en-GB" sz="1600" dirty="0">
                          <a:solidFill>
                            <a:schemeClr val="tx1">
                              <a:lumMod val="75000"/>
                              <a:lumOff val="25000"/>
                            </a:schemeClr>
                          </a:solidFill>
                          <a:latin typeface="HelveticaNeueLT Std" panose="020B0604020202020204" pitchFamily="34" charset="0"/>
                        </a:rPr>
                        <a:t>Transparent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Emergent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Ecosystem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XAI + user manual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0652414"/>
                  </a:ext>
                </a:extLst>
              </a:tr>
              <a:tr h="460620">
                <a:tc>
                  <a:txBody>
                    <a:bodyPr/>
                    <a:lstStyle/>
                    <a:p>
                      <a:r>
                        <a:rPr lang="en-GB" sz="1600" dirty="0">
                          <a:solidFill>
                            <a:schemeClr val="tx1">
                              <a:lumMod val="75000"/>
                              <a:lumOff val="25000"/>
                            </a:schemeClr>
                          </a:solidFill>
                          <a:latin typeface="HelveticaNeueLT Std" panose="020B0604020202020204" pitchFamily="34" charset="0"/>
                        </a:rPr>
                        <a:t>Explainable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Emergent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System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XAI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3867172"/>
                  </a:ext>
                </a:extLst>
              </a:tr>
              <a:tr h="460620">
                <a:tc>
                  <a:txBody>
                    <a:bodyPr/>
                    <a:lstStyle/>
                    <a:p>
                      <a:r>
                        <a:rPr lang="en-GB" sz="1600" dirty="0">
                          <a:solidFill>
                            <a:schemeClr val="tx1">
                              <a:lumMod val="75000"/>
                              <a:lumOff val="25000"/>
                            </a:schemeClr>
                          </a:solidFill>
                          <a:latin typeface="HelveticaNeueLT Std" panose="020B0604020202020204" pitchFamily="34" charset="0"/>
                        </a:rPr>
                        <a:t>Interpretable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Inherent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Model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Shallow decision tree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1833573"/>
                  </a:ext>
                </a:extLst>
              </a:tr>
              <a:tr h="460620">
                <a:tc>
                  <a:txBody>
                    <a:bodyPr/>
                    <a:lstStyle/>
                    <a:p>
                      <a:r>
                        <a:rPr lang="en-GB" sz="1600" dirty="0">
                          <a:solidFill>
                            <a:schemeClr val="tx1">
                              <a:lumMod val="75000"/>
                              <a:lumOff val="25000"/>
                            </a:schemeClr>
                          </a:solidFill>
                          <a:latin typeface="HelveticaNeueLT Std" panose="020B0604020202020204" pitchFamily="34" charset="0"/>
                        </a:rPr>
                        <a:t>Justifiable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Emergent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Decision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1600" dirty="0">
                          <a:solidFill>
                            <a:schemeClr val="tx1">
                              <a:lumMod val="75000"/>
                              <a:lumOff val="25000"/>
                            </a:schemeClr>
                          </a:solidFill>
                          <a:latin typeface="HelveticaNeueLT Std" panose="020B0604020202020204" pitchFamily="34" charset="0"/>
                        </a:rPr>
                        <a:t>Loan prediction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4412709"/>
                  </a:ext>
                </a:extLst>
              </a:tr>
            </a:tbl>
          </a:graphicData>
        </a:graphic>
      </p:graphicFrame>
      <p:cxnSp>
        <p:nvCxnSpPr>
          <p:cNvPr id="11" name="Straight Arrow Connector 10">
            <a:extLst>
              <a:ext uri="{FF2B5EF4-FFF2-40B4-BE49-F238E27FC236}">
                <a16:creationId xmlns:a16="http://schemas.microsoft.com/office/drawing/2014/main" id="{7B99B05B-49AF-21FA-2E51-5DE4B084BAFC}"/>
              </a:ext>
            </a:extLst>
          </p:cNvPr>
          <p:cNvCxnSpPr>
            <a:cxnSpLocks/>
          </p:cNvCxnSpPr>
          <p:nvPr/>
        </p:nvCxnSpPr>
        <p:spPr>
          <a:xfrm flipV="1">
            <a:off x="5345723" y="2049864"/>
            <a:ext cx="0" cy="1477107"/>
          </a:xfrm>
          <a:prstGeom prst="straightConnector1">
            <a:avLst/>
          </a:prstGeom>
          <a:ln w="57150">
            <a:solidFill>
              <a:srgbClr val="30857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046417"/>
      </p:ext>
    </p:extLst>
  </p:cSld>
  <p:clrMapOvr>
    <a:masterClrMapping/>
  </p:clrMapOvr>
  <mc:AlternateContent xmlns:mc="http://schemas.openxmlformats.org/markup-compatibility/2006" xmlns:p14="http://schemas.microsoft.com/office/powerpoint/2010/main">
    <mc:Choice Requires="p14">
      <p:transition spd="slow" p14:dur="2000" advTm="59668"/>
    </mc:Choice>
    <mc:Fallback xmlns="">
      <p:transition spd="slow" advTm="596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1F61135D-1852-1ACB-F306-95C445E187C6}"/>
              </a:ext>
            </a:extLst>
          </p:cNvPr>
          <p:cNvCxnSpPr>
            <a:cxnSpLocks/>
          </p:cNvCxnSpPr>
          <p:nvPr/>
        </p:nvCxnSpPr>
        <p:spPr>
          <a:xfrm>
            <a:off x="4571999" y="2636504"/>
            <a:ext cx="0" cy="5622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28318E-EA7F-4E45-4FD7-F35045D8B2D6}"/>
              </a:ext>
            </a:extLst>
          </p:cNvPr>
          <p:cNvSpPr>
            <a:spLocks noGrp="1"/>
          </p:cNvSpPr>
          <p:nvPr>
            <p:ph type="title"/>
          </p:nvPr>
        </p:nvSpPr>
        <p:spPr/>
        <p:txBody>
          <a:bodyPr>
            <a:normAutofit fontScale="90000"/>
          </a:bodyPr>
          <a:lstStyle/>
          <a:p>
            <a:r>
              <a:rPr lang="en-GB" dirty="0"/>
              <a:t>TRANSPARENCY AS AN END</a:t>
            </a:r>
          </a:p>
        </p:txBody>
      </p:sp>
      <p:sp>
        <p:nvSpPr>
          <p:cNvPr id="4" name="Slide Number Placeholder 3">
            <a:extLst>
              <a:ext uri="{FF2B5EF4-FFF2-40B4-BE49-F238E27FC236}">
                <a16:creationId xmlns:a16="http://schemas.microsoft.com/office/drawing/2014/main" id="{A3004CFE-AA3F-F7B8-D6A8-6A8915B27092}"/>
              </a:ext>
            </a:extLst>
          </p:cNvPr>
          <p:cNvSpPr>
            <a:spLocks noGrp="1"/>
          </p:cNvSpPr>
          <p:nvPr>
            <p:ph type="sldNum" idx="12"/>
          </p:nvPr>
        </p:nvSpPr>
        <p:spPr/>
        <p:txBody>
          <a:bodyPr>
            <a:normAutofit fontScale="92500" lnSpcReduction="10000"/>
          </a:bodyPr>
          <a:lstStyle/>
          <a:p>
            <a:fld id="{00000000-1234-1234-1234-123412341234}" type="slidenum">
              <a:rPr lang="en" smtClean="0"/>
              <a:pPr/>
              <a:t>12</a:t>
            </a:fld>
            <a:endParaRPr lang="en"/>
          </a:p>
        </p:txBody>
      </p:sp>
      <p:sp>
        <p:nvSpPr>
          <p:cNvPr id="5" name="TextBox 4">
            <a:extLst>
              <a:ext uri="{FF2B5EF4-FFF2-40B4-BE49-F238E27FC236}">
                <a16:creationId xmlns:a16="http://schemas.microsoft.com/office/drawing/2014/main" id="{7F3F322E-430F-90EE-DECC-962475BC6DE2}"/>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[5] </a:t>
            </a:r>
            <a:r>
              <a:rPr lang="en-GB" sz="800" b="1" dirty="0">
                <a:solidFill>
                  <a:schemeClr val="tx1">
                    <a:lumMod val="65000"/>
                    <a:lumOff val="35000"/>
                  </a:schemeClr>
                </a:solidFill>
                <a:latin typeface="HelveticaNeueLT Std" panose="020B0604020202020204" pitchFamily="34" charset="0"/>
              </a:rPr>
              <a:t>Gyevnar, B.</a:t>
            </a:r>
            <a:r>
              <a:rPr lang="en-GB" sz="800" dirty="0">
                <a:solidFill>
                  <a:schemeClr val="tx1">
                    <a:lumMod val="65000"/>
                    <a:lumOff val="35000"/>
                  </a:schemeClr>
                </a:solidFill>
                <a:latin typeface="HelveticaNeueLT Std Lt" panose="020B0403020202020204" pitchFamily="34" charset="0"/>
              </a:rPr>
              <a:t>,</a:t>
            </a:r>
            <a:r>
              <a:rPr lang="en-GB" sz="800" b="1" dirty="0">
                <a:solidFill>
                  <a:schemeClr val="tx1">
                    <a:lumMod val="65000"/>
                    <a:lumOff val="35000"/>
                  </a:schemeClr>
                </a:solidFill>
                <a:latin typeface="HelveticaNeueLT Std Lt" panose="020B0403020202020204" pitchFamily="34" charset="0"/>
              </a:rPr>
              <a:t> </a:t>
            </a:r>
            <a:r>
              <a:rPr lang="en-GB" sz="800" dirty="0">
                <a:solidFill>
                  <a:schemeClr val="tx1">
                    <a:lumMod val="65000"/>
                    <a:lumOff val="35000"/>
                  </a:schemeClr>
                </a:solidFill>
                <a:latin typeface="HelveticaNeueLT Std Lt" panose="020B0403020202020204" pitchFamily="34" charset="0"/>
              </a:rPr>
              <a:t>Ferguson, N., &amp; Schafer, B. (2023). Bridging the transparency gap: What can explainable AI learn from the AI Act? In Proceedings of ECAI 2023, the 26th European Conference on Artificial Intelligence (pp. 964 - 971). </a:t>
            </a:r>
            <a:r>
              <a:rPr lang="en-GB" sz="800" dirty="0">
                <a:solidFill>
                  <a:schemeClr val="tx1">
                    <a:lumMod val="65000"/>
                    <a:lumOff val="35000"/>
                  </a:schemeClr>
                </a:solidFill>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https://doi.org/10.3233/FAIA230367</a:t>
            </a:r>
            <a:endParaRPr lang="en-GB" sz="800" dirty="0">
              <a:solidFill>
                <a:schemeClr val="tx1">
                  <a:lumMod val="65000"/>
                  <a:lumOff val="35000"/>
                </a:schemeClr>
              </a:solidFill>
              <a:latin typeface="HelveticaNeueLT Std Lt" panose="020B0403020202020204" pitchFamily="34" charset="0"/>
            </a:endParaRPr>
          </a:p>
        </p:txBody>
      </p:sp>
      <p:sp>
        <p:nvSpPr>
          <p:cNvPr id="8" name="TextBox 7">
            <a:extLst>
              <a:ext uri="{FF2B5EF4-FFF2-40B4-BE49-F238E27FC236}">
                <a16:creationId xmlns:a16="http://schemas.microsoft.com/office/drawing/2014/main" id="{74CCA81D-EBA5-DBE4-B186-51162F8C0D9F}"/>
              </a:ext>
            </a:extLst>
          </p:cNvPr>
          <p:cNvSpPr txBox="1"/>
          <p:nvPr/>
        </p:nvSpPr>
        <p:spPr>
          <a:xfrm>
            <a:off x="2418345" y="1404618"/>
            <a:ext cx="4307309" cy="369332"/>
          </a:xfrm>
          <a:custGeom>
            <a:avLst/>
            <a:gdLst>
              <a:gd name="connsiteX0" fmla="*/ 0 w 4307309"/>
              <a:gd name="connsiteY0" fmla="*/ 0 h 369332"/>
              <a:gd name="connsiteX1" fmla="*/ 572257 w 4307309"/>
              <a:gd name="connsiteY1" fmla="*/ 0 h 369332"/>
              <a:gd name="connsiteX2" fmla="*/ 1058367 w 4307309"/>
              <a:gd name="connsiteY2" fmla="*/ 0 h 369332"/>
              <a:gd name="connsiteX3" fmla="*/ 1716770 w 4307309"/>
              <a:gd name="connsiteY3" fmla="*/ 0 h 369332"/>
              <a:gd name="connsiteX4" fmla="*/ 2375173 w 4307309"/>
              <a:gd name="connsiteY4" fmla="*/ 0 h 369332"/>
              <a:gd name="connsiteX5" fmla="*/ 2861284 w 4307309"/>
              <a:gd name="connsiteY5" fmla="*/ 0 h 369332"/>
              <a:gd name="connsiteX6" fmla="*/ 3433541 w 4307309"/>
              <a:gd name="connsiteY6" fmla="*/ 0 h 369332"/>
              <a:gd name="connsiteX7" fmla="*/ 4307309 w 4307309"/>
              <a:gd name="connsiteY7" fmla="*/ 0 h 369332"/>
              <a:gd name="connsiteX8" fmla="*/ 4307309 w 4307309"/>
              <a:gd name="connsiteY8" fmla="*/ 369332 h 369332"/>
              <a:gd name="connsiteX9" fmla="*/ 3821198 w 4307309"/>
              <a:gd name="connsiteY9" fmla="*/ 369332 h 369332"/>
              <a:gd name="connsiteX10" fmla="*/ 3248942 w 4307309"/>
              <a:gd name="connsiteY10" fmla="*/ 369332 h 369332"/>
              <a:gd name="connsiteX11" fmla="*/ 2719758 w 4307309"/>
              <a:gd name="connsiteY11" fmla="*/ 369332 h 369332"/>
              <a:gd name="connsiteX12" fmla="*/ 2104428 w 4307309"/>
              <a:gd name="connsiteY12" fmla="*/ 369332 h 369332"/>
              <a:gd name="connsiteX13" fmla="*/ 1618318 w 4307309"/>
              <a:gd name="connsiteY13" fmla="*/ 369332 h 369332"/>
              <a:gd name="connsiteX14" fmla="*/ 959915 w 4307309"/>
              <a:gd name="connsiteY14" fmla="*/ 369332 h 369332"/>
              <a:gd name="connsiteX15" fmla="*/ 0 w 4307309"/>
              <a:gd name="connsiteY15" fmla="*/ 369332 h 369332"/>
              <a:gd name="connsiteX16" fmla="*/ 0 w 4307309"/>
              <a:gd name="connsiteY1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07309" h="369332" extrusionOk="0">
                <a:moveTo>
                  <a:pt x="0" y="0"/>
                </a:moveTo>
                <a:cubicBezTo>
                  <a:pt x="221999" y="4036"/>
                  <a:pt x="385362" y="24192"/>
                  <a:pt x="572257" y="0"/>
                </a:cubicBezTo>
                <a:cubicBezTo>
                  <a:pt x="759152" y="-24192"/>
                  <a:pt x="860230" y="-5759"/>
                  <a:pt x="1058367" y="0"/>
                </a:cubicBezTo>
                <a:cubicBezTo>
                  <a:pt x="1256504" y="5759"/>
                  <a:pt x="1421456" y="18549"/>
                  <a:pt x="1716770" y="0"/>
                </a:cubicBezTo>
                <a:cubicBezTo>
                  <a:pt x="2012084" y="-18549"/>
                  <a:pt x="2117708" y="-17624"/>
                  <a:pt x="2375173" y="0"/>
                </a:cubicBezTo>
                <a:cubicBezTo>
                  <a:pt x="2632638" y="17624"/>
                  <a:pt x="2676851" y="18630"/>
                  <a:pt x="2861284" y="0"/>
                </a:cubicBezTo>
                <a:cubicBezTo>
                  <a:pt x="3045717" y="-18630"/>
                  <a:pt x="3284070" y="-23248"/>
                  <a:pt x="3433541" y="0"/>
                </a:cubicBezTo>
                <a:cubicBezTo>
                  <a:pt x="3583012" y="23248"/>
                  <a:pt x="4064483" y="14128"/>
                  <a:pt x="4307309" y="0"/>
                </a:cubicBezTo>
                <a:cubicBezTo>
                  <a:pt x="4295824" y="91378"/>
                  <a:pt x="4298423" y="192129"/>
                  <a:pt x="4307309" y="369332"/>
                </a:cubicBezTo>
                <a:cubicBezTo>
                  <a:pt x="4202666" y="375780"/>
                  <a:pt x="4040403" y="359499"/>
                  <a:pt x="3821198" y="369332"/>
                </a:cubicBezTo>
                <a:cubicBezTo>
                  <a:pt x="3601993" y="379165"/>
                  <a:pt x="3481930" y="388313"/>
                  <a:pt x="3248942" y="369332"/>
                </a:cubicBezTo>
                <a:cubicBezTo>
                  <a:pt x="3015954" y="350351"/>
                  <a:pt x="2825747" y="348890"/>
                  <a:pt x="2719758" y="369332"/>
                </a:cubicBezTo>
                <a:cubicBezTo>
                  <a:pt x="2613769" y="389774"/>
                  <a:pt x="2362384" y="355816"/>
                  <a:pt x="2104428" y="369332"/>
                </a:cubicBezTo>
                <a:cubicBezTo>
                  <a:pt x="1846472" y="382849"/>
                  <a:pt x="1772050" y="383832"/>
                  <a:pt x="1618318" y="369332"/>
                </a:cubicBezTo>
                <a:cubicBezTo>
                  <a:pt x="1464586" y="354833"/>
                  <a:pt x="1093054" y="362003"/>
                  <a:pt x="959915" y="369332"/>
                </a:cubicBezTo>
                <a:cubicBezTo>
                  <a:pt x="826776" y="376661"/>
                  <a:pt x="265772" y="391013"/>
                  <a:pt x="0" y="369332"/>
                </a:cubicBezTo>
                <a:cubicBezTo>
                  <a:pt x="6222" y="202279"/>
                  <a:pt x="12789" y="80477"/>
                  <a:pt x="0" y="0"/>
                </a:cubicBezTo>
                <a:close/>
              </a:path>
            </a:pathLst>
          </a:custGeom>
          <a:noFill/>
          <a:ln w="28575">
            <a:solidFill>
              <a:srgbClr val="308576"/>
            </a:solidFill>
            <a:extLst>
              <a:ext uri="{C807C97D-BFC1-408E-A445-0C87EB9F89A2}">
                <ask:lineSketchStyleProps xmlns:ask="http://schemas.microsoft.com/office/drawing/2018/sketchyshapes" sd="498909486">
                  <a:prstGeom prst="rect">
                    <a:avLst/>
                  </a:prstGeom>
                  <ask:type>
                    <ask:lineSketchFreehand/>
                  </ask:type>
                </ask:lineSketchStyleProps>
              </a:ext>
            </a:extLst>
          </a:ln>
        </p:spPr>
        <p:txBody>
          <a:bodyPr wrap="square" rtlCol="0">
            <a:spAutoFit/>
          </a:bodyPr>
          <a:lstStyle/>
          <a:p>
            <a:pPr algn="ctr"/>
            <a:r>
              <a:rPr lang="en-GB" sz="1800" dirty="0">
                <a:solidFill>
                  <a:schemeClr val="tx1">
                    <a:lumMod val="75000"/>
                    <a:lumOff val="25000"/>
                  </a:schemeClr>
                </a:solidFill>
                <a:latin typeface="HelveticaNeueLT Std" panose="020B0604020202020204" pitchFamily="34" charset="0"/>
              </a:rPr>
              <a:t>Classical XAI = AI system + Explanation</a:t>
            </a:r>
          </a:p>
        </p:txBody>
      </p:sp>
      <p:cxnSp>
        <p:nvCxnSpPr>
          <p:cNvPr id="11" name="Straight Arrow Connector 10">
            <a:extLst>
              <a:ext uri="{FF2B5EF4-FFF2-40B4-BE49-F238E27FC236}">
                <a16:creationId xmlns:a16="http://schemas.microsoft.com/office/drawing/2014/main" id="{CDDD48B7-6B14-1380-6D58-921B0C5B66F0}"/>
              </a:ext>
            </a:extLst>
          </p:cNvPr>
          <p:cNvCxnSpPr>
            <a:cxnSpLocks/>
          </p:cNvCxnSpPr>
          <p:nvPr/>
        </p:nvCxnSpPr>
        <p:spPr>
          <a:xfrm flipH="1">
            <a:off x="4571999" y="1773950"/>
            <a:ext cx="1" cy="493222"/>
          </a:xfrm>
          <a:prstGeom prst="straightConnector1">
            <a:avLst/>
          </a:prstGeom>
          <a:ln w="28575">
            <a:solidFill>
              <a:srgbClr val="30857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03DD4F-17D4-6E0B-DD60-5AE664F18D3B}"/>
              </a:ext>
            </a:extLst>
          </p:cNvPr>
          <p:cNvSpPr txBox="1"/>
          <p:nvPr/>
        </p:nvSpPr>
        <p:spPr>
          <a:xfrm>
            <a:off x="1374006" y="2267172"/>
            <a:ext cx="6395987" cy="369332"/>
          </a:xfrm>
          <a:custGeom>
            <a:avLst/>
            <a:gdLst>
              <a:gd name="connsiteX0" fmla="*/ 0 w 6395987"/>
              <a:gd name="connsiteY0" fmla="*/ 0 h 369332"/>
              <a:gd name="connsiteX1" fmla="*/ 703559 w 6395987"/>
              <a:gd name="connsiteY1" fmla="*/ 0 h 369332"/>
              <a:gd name="connsiteX2" fmla="*/ 1215238 w 6395987"/>
              <a:gd name="connsiteY2" fmla="*/ 0 h 369332"/>
              <a:gd name="connsiteX3" fmla="*/ 1662957 w 6395987"/>
              <a:gd name="connsiteY3" fmla="*/ 0 h 369332"/>
              <a:gd name="connsiteX4" fmla="*/ 2430475 w 6395987"/>
              <a:gd name="connsiteY4" fmla="*/ 0 h 369332"/>
              <a:gd name="connsiteX5" fmla="*/ 3070074 w 6395987"/>
              <a:gd name="connsiteY5" fmla="*/ 0 h 369332"/>
              <a:gd name="connsiteX6" fmla="*/ 3773632 w 6395987"/>
              <a:gd name="connsiteY6" fmla="*/ 0 h 369332"/>
              <a:gd name="connsiteX7" fmla="*/ 4541151 w 6395987"/>
              <a:gd name="connsiteY7" fmla="*/ 0 h 369332"/>
              <a:gd name="connsiteX8" fmla="*/ 4988870 w 6395987"/>
              <a:gd name="connsiteY8" fmla="*/ 0 h 369332"/>
              <a:gd name="connsiteX9" fmla="*/ 5692428 w 6395987"/>
              <a:gd name="connsiteY9" fmla="*/ 0 h 369332"/>
              <a:gd name="connsiteX10" fmla="*/ 6395987 w 6395987"/>
              <a:gd name="connsiteY10" fmla="*/ 0 h 369332"/>
              <a:gd name="connsiteX11" fmla="*/ 6395987 w 6395987"/>
              <a:gd name="connsiteY11" fmla="*/ 369332 h 369332"/>
              <a:gd name="connsiteX12" fmla="*/ 5628469 w 6395987"/>
              <a:gd name="connsiteY12" fmla="*/ 369332 h 369332"/>
              <a:gd name="connsiteX13" fmla="*/ 5180749 w 6395987"/>
              <a:gd name="connsiteY13" fmla="*/ 369332 h 369332"/>
              <a:gd name="connsiteX14" fmla="*/ 4605111 w 6395987"/>
              <a:gd name="connsiteY14" fmla="*/ 369332 h 369332"/>
              <a:gd name="connsiteX15" fmla="*/ 4157392 w 6395987"/>
              <a:gd name="connsiteY15" fmla="*/ 369332 h 369332"/>
              <a:gd name="connsiteX16" fmla="*/ 3389873 w 6395987"/>
              <a:gd name="connsiteY16" fmla="*/ 369332 h 369332"/>
              <a:gd name="connsiteX17" fmla="*/ 2750274 w 6395987"/>
              <a:gd name="connsiteY17" fmla="*/ 369332 h 369332"/>
              <a:gd name="connsiteX18" fmla="*/ 2046716 w 6395987"/>
              <a:gd name="connsiteY18" fmla="*/ 369332 h 369332"/>
              <a:gd name="connsiteX19" fmla="*/ 1535037 w 6395987"/>
              <a:gd name="connsiteY19" fmla="*/ 369332 h 369332"/>
              <a:gd name="connsiteX20" fmla="*/ 831478 w 6395987"/>
              <a:gd name="connsiteY20" fmla="*/ 369332 h 369332"/>
              <a:gd name="connsiteX21" fmla="*/ 0 w 6395987"/>
              <a:gd name="connsiteY21" fmla="*/ 369332 h 369332"/>
              <a:gd name="connsiteX22" fmla="*/ 0 w 6395987"/>
              <a:gd name="connsiteY22"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95987" h="369332" extrusionOk="0">
                <a:moveTo>
                  <a:pt x="0" y="0"/>
                </a:moveTo>
                <a:cubicBezTo>
                  <a:pt x="261796" y="-29466"/>
                  <a:pt x="400136" y="-33246"/>
                  <a:pt x="703559" y="0"/>
                </a:cubicBezTo>
                <a:cubicBezTo>
                  <a:pt x="1006982" y="33246"/>
                  <a:pt x="1022142" y="4519"/>
                  <a:pt x="1215238" y="0"/>
                </a:cubicBezTo>
                <a:cubicBezTo>
                  <a:pt x="1408334" y="-4519"/>
                  <a:pt x="1494691" y="9002"/>
                  <a:pt x="1662957" y="0"/>
                </a:cubicBezTo>
                <a:cubicBezTo>
                  <a:pt x="1831223" y="-9002"/>
                  <a:pt x="2054388" y="421"/>
                  <a:pt x="2430475" y="0"/>
                </a:cubicBezTo>
                <a:cubicBezTo>
                  <a:pt x="2806562" y="-421"/>
                  <a:pt x="2826606" y="12199"/>
                  <a:pt x="3070074" y="0"/>
                </a:cubicBezTo>
                <a:cubicBezTo>
                  <a:pt x="3313542" y="-12199"/>
                  <a:pt x="3534565" y="16052"/>
                  <a:pt x="3773632" y="0"/>
                </a:cubicBezTo>
                <a:cubicBezTo>
                  <a:pt x="4012699" y="-16052"/>
                  <a:pt x="4372182" y="-8278"/>
                  <a:pt x="4541151" y="0"/>
                </a:cubicBezTo>
                <a:cubicBezTo>
                  <a:pt x="4710120" y="8278"/>
                  <a:pt x="4765455" y="7998"/>
                  <a:pt x="4988870" y="0"/>
                </a:cubicBezTo>
                <a:cubicBezTo>
                  <a:pt x="5212285" y="-7998"/>
                  <a:pt x="5541848" y="32145"/>
                  <a:pt x="5692428" y="0"/>
                </a:cubicBezTo>
                <a:cubicBezTo>
                  <a:pt x="5843008" y="-32145"/>
                  <a:pt x="6185697" y="32333"/>
                  <a:pt x="6395987" y="0"/>
                </a:cubicBezTo>
                <a:cubicBezTo>
                  <a:pt x="6411339" y="117214"/>
                  <a:pt x="6409655" y="268817"/>
                  <a:pt x="6395987" y="369332"/>
                </a:cubicBezTo>
                <a:cubicBezTo>
                  <a:pt x="6111731" y="337068"/>
                  <a:pt x="5850530" y="383520"/>
                  <a:pt x="5628469" y="369332"/>
                </a:cubicBezTo>
                <a:cubicBezTo>
                  <a:pt x="5406408" y="355144"/>
                  <a:pt x="5275284" y="354299"/>
                  <a:pt x="5180749" y="369332"/>
                </a:cubicBezTo>
                <a:cubicBezTo>
                  <a:pt x="5086214" y="384365"/>
                  <a:pt x="4798249" y="371896"/>
                  <a:pt x="4605111" y="369332"/>
                </a:cubicBezTo>
                <a:cubicBezTo>
                  <a:pt x="4411973" y="366768"/>
                  <a:pt x="4307515" y="378202"/>
                  <a:pt x="4157392" y="369332"/>
                </a:cubicBezTo>
                <a:cubicBezTo>
                  <a:pt x="4007269" y="360462"/>
                  <a:pt x="3637091" y="391971"/>
                  <a:pt x="3389873" y="369332"/>
                </a:cubicBezTo>
                <a:cubicBezTo>
                  <a:pt x="3142655" y="346693"/>
                  <a:pt x="2932687" y="396574"/>
                  <a:pt x="2750274" y="369332"/>
                </a:cubicBezTo>
                <a:cubicBezTo>
                  <a:pt x="2567861" y="342090"/>
                  <a:pt x="2249926" y="357324"/>
                  <a:pt x="2046716" y="369332"/>
                </a:cubicBezTo>
                <a:cubicBezTo>
                  <a:pt x="1843506" y="381340"/>
                  <a:pt x="1655441" y="368949"/>
                  <a:pt x="1535037" y="369332"/>
                </a:cubicBezTo>
                <a:cubicBezTo>
                  <a:pt x="1414633" y="369715"/>
                  <a:pt x="1120376" y="388019"/>
                  <a:pt x="831478" y="369332"/>
                </a:cubicBezTo>
                <a:cubicBezTo>
                  <a:pt x="542580" y="350645"/>
                  <a:pt x="404625" y="336412"/>
                  <a:pt x="0" y="369332"/>
                </a:cubicBezTo>
                <a:cubicBezTo>
                  <a:pt x="-9688" y="247441"/>
                  <a:pt x="-17124" y="85180"/>
                  <a:pt x="0" y="0"/>
                </a:cubicBezTo>
                <a:close/>
              </a:path>
            </a:pathLst>
          </a:custGeom>
          <a:noFill/>
          <a:ln w="28575">
            <a:solidFill>
              <a:srgbClr val="308576"/>
            </a:solidFill>
            <a:extLst>
              <a:ext uri="{C807C97D-BFC1-408E-A445-0C87EB9F89A2}">
                <ask:lineSketchStyleProps xmlns:ask="http://schemas.microsoft.com/office/drawing/2018/sketchyshapes" sd="3211057820">
                  <a:prstGeom prst="rect">
                    <a:avLst/>
                  </a:prstGeom>
                  <ask:type>
                    <ask:lineSketchFreehand/>
                  </ask:type>
                </ask:lineSketchStyleProps>
              </a:ext>
            </a:extLst>
          </a:ln>
        </p:spPr>
        <p:txBody>
          <a:bodyPr wrap="square" rtlCol="0">
            <a:spAutoFit/>
          </a:bodyPr>
          <a:lstStyle/>
          <a:p>
            <a:pPr algn="ctr"/>
            <a:r>
              <a:rPr lang="en-GB" sz="1800" dirty="0">
                <a:solidFill>
                  <a:schemeClr val="tx1">
                    <a:lumMod val="75000"/>
                    <a:lumOff val="25000"/>
                  </a:schemeClr>
                </a:solidFill>
                <a:latin typeface="HelveticaNeueLT Std" panose="020B0604020202020204" pitchFamily="34" charset="0"/>
              </a:rPr>
              <a:t>Classical XAI = ML classification + Post-hoc rationalisation</a:t>
            </a:r>
          </a:p>
        </p:txBody>
      </p:sp>
      <p:sp>
        <p:nvSpPr>
          <p:cNvPr id="20" name="TextBox 19">
            <a:extLst>
              <a:ext uri="{FF2B5EF4-FFF2-40B4-BE49-F238E27FC236}">
                <a16:creationId xmlns:a16="http://schemas.microsoft.com/office/drawing/2014/main" id="{560F7516-1AB8-9FD5-5980-55F02B20BFFA}"/>
              </a:ext>
            </a:extLst>
          </p:cNvPr>
          <p:cNvSpPr txBox="1"/>
          <p:nvPr/>
        </p:nvSpPr>
        <p:spPr>
          <a:xfrm>
            <a:off x="6263613" y="2636504"/>
            <a:ext cx="1686680" cy="307777"/>
          </a:xfrm>
          <a:prstGeom prst="rect">
            <a:avLst/>
          </a:prstGeom>
          <a:noFill/>
        </p:spPr>
        <p:txBody>
          <a:bodyPr wrap="none" rtlCol="0">
            <a:spAutoFit/>
          </a:bodyPr>
          <a:lstStyle/>
          <a:p>
            <a:r>
              <a:rPr lang="en-GB" dirty="0">
                <a:solidFill>
                  <a:schemeClr val="tx1">
                    <a:lumMod val="75000"/>
                    <a:lumOff val="25000"/>
                  </a:schemeClr>
                </a:solidFill>
                <a:latin typeface="HelveticaNeueLT Std Lt" panose="020B0403020202020204" pitchFamily="34" charset="0"/>
              </a:rPr>
              <a:t>E.g., SVM + SHAP</a:t>
            </a:r>
          </a:p>
        </p:txBody>
      </p:sp>
      <p:sp>
        <p:nvSpPr>
          <p:cNvPr id="26" name="TextBox 25">
            <a:extLst>
              <a:ext uri="{FF2B5EF4-FFF2-40B4-BE49-F238E27FC236}">
                <a16:creationId xmlns:a16="http://schemas.microsoft.com/office/drawing/2014/main" id="{AB880BC9-37A6-C520-64F9-D40C5AD0C558}"/>
              </a:ext>
            </a:extLst>
          </p:cNvPr>
          <p:cNvSpPr txBox="1"/>
          <p:nvPr/>
        </p:nvSpPr>
        <p:spPr>
          <a:xfrm>
            <a:off x="4141433" y="3198727"/>
            <a:ext cx="861133" cy="307777"/>
          </a:xfrm>
          <a:prstGeom prst="rect">
            <a:avLst/>
          </a:prstGeom>
          <a:noFill/>
        </p:spPr>
        <p:txBody>
          <a:bodyPr wrap="none" rtlCol="0">
            <a:spAutoFit/>
          </a:bodyPr>
          <a:lstStyle/>
          <a:p>
            <a:r>
              <a:rPr lang="en-GB" dirty="0">
                <a:solidFill>
                  <a:srgbClr val="C00000"/>
                </a:solidFill>
                <a:latin typeface="HelveticaNeueLT Std" panose="020B0604020202020204" pitchFamily="34" charset="0"/>
              </a:rPr>
              <a:t>The End</a:t>
            </a:r>
          </a:p>
        </p:txBody>
      </p:sp>
      <p:sp>
        <p:nvSpPr>
          <p:cNvPr id="34" name="TextBox 33">
            <a:extLst>
              <a:ext uri="{FF2B5EF4-FFF2-40B4-BE49-F238E27FC236}">
                <a16:creationId xmlns:a16="http://schemas.microsoft.com/office/drawing/2014/main" id="{ED19103F-118A-4136-BEA4-8A93B35E6A32}"/>
              </a:ext>
            </a:extLst>
          </p:cNvPr>
          <p:cNvSpPr txBox="1"/>
          <p:nvPr/>
        </p:nvSpPr>
        <p:spPr>
          <a:xfrm>
            <a:off x="3362373" y="3463461"/>
            <a:ext cx="2419252" cy="697370"/>
          </a:xfrm>
          <a:prstGeom prst="rect">
            <a:avLst/>
          </a:prstGeom>
          <a:noFill/>
        </p:spPr>
        <p:txBody>
          <a:bodyPr wrap="none" rtlCol="0">
            <a:spAutoFit/>
          </a:bodyPr>
          <a:lstStyle/>
          <a:p>
            <a:pPr algn="ctr">
              <a:lnSpc>
                <a:spcPct val="150000"/>
              </a:lnSpc>
            </a:pPr>
            <a:r>
              <a:rPr lang="en-GB" dirty="0">
                <a:solidFill>
                  <a:schemeClr val="tx1">
                    <a:lumMod val="65000"/>
                    <a:lumOff val="35000"/>
                  </a:schemeClr>
                </a:solidFill>
                <a:latin typeface="HelveticaNeueLT Std" panose="020B0604020202020204" pitchFamily="34" charset="0"/>
              </a:rPr>
              <a:t>implies</a:t>
            </a:r>
          </a:p>
          <a:p>
            <a:pPr>
              <a:lnSpc>
                <a:spcPct val="150000"/>
              </a:lnSpc>
            </a:pPr>
            <a:r>
              <a:rPr lang="en-GB" dirty="0">
                <a:solidFill>
                  <a:schemeClr val="tx1">
                    <a:lumMod val="65000"/>
                    <a:lumOff val="35000"/>
                  </a:schemeClr>
                </a:solidFill>
                <a:latin typeface="HelveticaNeueLT Std" panose="020B0604020202020204" pitchFamily="34" charset="0"/>
              </a:rPr>
              <a:t>Transparency = Explanation</a:t>
            </a:r>
          </a:p>
        </p:txBody>
      </p:sp>
    </p:spTree>
    <p:extLst>
      <p:ext uri="{BB962C8B-B14F-4D97-AF65-F5344CB8AC3E}">
        <p14:creationId xmlns:p14="http://schemas.microsoft.com/office/powerpoint/2010/main" val="156844860"/>
      </p:ext>
    </p:extLst>
  </p:cSld>
  <p:clrMapOvr>
    <a:masterClrMapping/>
  </p:clrMapOvr>
  <mc:AlternateContent xmlns:mc="http://schemas.openxmlformats.org/markup-compatibility/2006" xmlns:p14="http://schemas.microsoft.com/office/powerpoint/2010/main">
    <mc:Choice Requires="p14">
      <p:transition spd="slow" p14:dur="2000" advTm="69012"/>
    </mc:Choice>
    <mc:Fallback xmlns="">
      <p:transition spd="slow" advTm="690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6"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5E7F-8325-6104-5B50-D95BE8B70BA7}"/>
              </a:ext>
            </a:extLst>
          </p:cNvPr>
          <p:cNvSpPr>
            <a:spLocks noGrp="1"/>
          </p:cNvSpPr>
          <p:nvPr>
            <p:ph type="title"/>
          </p:nvPr>
        </p:nvSpPr>
        <p:spPr/>
        <p:txBody>
          <a:bodyPr>
            <a:normAutofit fontScale="90000"/>
          </a:bodyPr>
          <a:lstStyle/>
          <a:p>
            <a:r>
              <a:rPr lang="en-GB" dirty="0"/>
              <a:t>BLIND RELIANCE ON BLACK-BOX AI</a:t>
            </a:r>
          </a:p>
        </p:txBody>
      </p:sp>
      <p:sp>
        <p:nvSpPr>
          <p:cNvPr id="4" name="Slide Number Placeholder 3">
            <a:extLst>
              <a:ext uri="{FF2B5EF4-FFF2-40B4-BE49-F238E27FC236}">
                <a16:creationId xmlns:a16="http://schemas.microsoft.com/office/drawing/2014/main" id="{71AB43E9-DDF5-4D83-773E-1B062DF03A98}"/>
              </a:ext>
            </a:extLst>
          </p:cNvPr>
          <p:cNvSpPr>
            <a:spLocks noGrp="1"/>
          </p:cNvSpPr>
          <p:nvPr>
            <p:ph type="sldNum" idx="12"/>
          </p:nvPr>
        </p:nvSpPr>
        <p:spPr/>
        <p:txBody>
          <a:bodyPr>
            <a:normAutofit fontScale="92500" lnSpcReduction="10000"/>
          </a:bodyPr>
          <a:lstStyle/>
          <a:p>
            <a:fld id="{00000000-1234-1234-1234-123412341234}" type="slidenum">
              <a:rPr lang="en" smtClean="0"/>
              <a:pPr/>
              <a:t>13</a:t>
            </a:fld>
            <a:endParaRPr lang="en"/>
          </a:p>
        </p:txBody>
      </p:sp>
      <p:sp>
        <p:nvSpPr>
          <p:cNvPr id="5" name="TextBox 4">
            <a:extLst>
              <a:ext uri="{FF2B5EF4-FFF2-40B4-BE49-F238E27FC236}">
                <a16:creationId xmlns:a16="http://schemas.microsoft.com/office/drawing/2014/main" id="{35C66F12-8F67-24CC-82D7-24853364A97E}"/>
              </a:ext>
            </a:extLst>
          </p:cNvPr>
          <p:cNvSpPr txBox="1"/>
          <p:nvPr/>
        </p:nvSpPr>
        <p:spPr>
          <a:xfrm>
            <a:off x="647958" y="1023695"/>
            <a:ext cx="3887603" cy="584775"/>
          </a:xfrm>
          <a:prstGeom prst="rect">
            <a:avLst/>
          </a:prstGeom>
          <a:noFill/>
        </p:spPr>
        <p:txBody>
          <a:bodyPr wrap="none" rtlCol="0">
            <a:spAutoFit/>
          </a:bodyPr>
          <a:lstStyle/>
          <a:p>
            <a:r>
              <a:rPr lang="en-GB" sz="1600" b="1" dirty="0"/>
              <a:t>Black boxes where none belong:</a:t>
            </a:r>
          </a:p>
          <a:p>
            <a:pPr marL="180975"/>
            <a:r>
              <a:rPr lang="en-GB" sz="1600" dirty="0">
                <a:solidFill>
                  <a:schemeClr val="tx1">
                    <a:lumMod val="75000"/>
                    <a:lumOff val="25000"/>
                  </a:schemeClr>
                </a:solidFill>
              </a:rPr>
              <a:t>Critical decision-making affecting lives;</a:t>
            </a:r>
          </a:p>
        </p:txBody>
      </p:sp>
      <p:pic>
        <p:nvPicPr>
          <p:cNvPr id="7" name="Picture 6" descr="A toy character next to another toy&#10;&#10;Description automatically generated">
            <a:extLst>
              <a:ext uri="{FF2B5EF4-FFF2-40B4-BE49-F238E27FC236}">
                <a16:creationId xmlns:a16="http://schemas.microsoft.com/office/drawing/2014/main" id="{9F331723-CE54-2E50-78E8-74FAA18790A4}"/>
              </a:ext>
            </a:extLst>
          </p:cNvPr>
          <p:cNvPicPr>
            <a:picLocks noChangeAspect="1"/>
          </p:cNvPicPr>
          <p:nvPr/>
        </p:nvPicPr>
        <p:blipFill>
          <a:blip r:embed="rId2"/>
          <a:stretch>
            <a:fillRect/>
          </a:stretch>
        </p:blipFill>
        <p:spPr>
          <a:xfrm>
            <a:off x="5182676" y="1427795"/>
            <a:ext cx="3326875" cy="2263180"/>
          </a:xfrm>
          <a:prstGeom prst="rect">
            <a:avLst/>
          </a:prstGeom>
        </p:spPr>
      </p:pic>
      <p:sp>
        <p:nvSpPr>
          <p:cNvPr id="8" name="TextBox 7">
            <a:extLst>
              <a:ext uri="{FF2B5EF4-FFF2-40B4-BE49-F238E27FC236}">
                <a16:creationId xmlns:a16="http://schemas.microsoft.com/office/drawing/2014/main" id="{BF401593-7B67-572E-FE4D-97F72A34320A}"/>
              </a:ext>
            </a:extLst>
          </p:cNvPr>
          <p:cNvSpPr txBox="1">
            <a:spLocks/>
          </p:cNvSpPr>
          <p:nvPr/>
        </p:nvSpPr>
        <p:spPr>
          <a:xfrm>
            <a:off x="466822" y="4326015"/>
            <a:ext cx="7593326"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[6] Rudin, C. (2019). Stop explaining black box machine learning models for high stakes decisions and use interpretable models instead. Nature Machine Intelligence, 1(5), Article 5. </a:t>
            </a:r>
            <a:r>
              <a:rPr lang="en-GB" sz="800" dirty="0">
                <a:solidFill>
                  <a:schemeClr val="tx1">
                    <a:lumMod val="65000"/>
                    <a:lumOff val="35000"/>
                  </a:schemeClr>
                </a:solidFill>
                <a:latin typeface="HelveticaNeueLT Std Lt" panose="020B0403020202020204" pitchFamily="34" charset="0"/>
                <a:hlinkClick r:id="rId3"/>
              </a:rPr>
              <a:t>https://doi.org/10.1038/s42256-019-0048-x</a:t>
            </a:r>
            <a:endParaRPr lang="en-GB" sz="800" dirty="0">
              <a:solidFill>
                <a:schemeClr val="tx1">
                  <a:lumMod val="65000"/>
                  <a:lumOff val="35000"/>
                </a:schemeClr>
              </a:solidFill>
              <a:latin typeface="HelveticaNeueLT Std Lt" panose="020B0403020202020204" pitchFamily="34" charset="0"/>
            </a:endParaRPr>
          </a:p>
        </p:txBody>
      </p:sp>
      <p:sp>
        <p:nvSpPr>
          <p:cNvPr id="9" name="TextBox 8">
            <a:extLst>
              <a:ext uri="{FF2B5EF4-FFF2-40B4-BE49-F238E27FC236}">
                <a16:creationId xmlns:a16="http://schemas.microsoft.com/office/drawing/2014/main" id="{9903A20A-E5E2-B2DB-CAE5-3D7C704C3ECC}"/>
              </a:ext>
            </a:extLst>
          </p:cNvPr>
          <p:cNvSpPr txBox="1"/>
          <p:nvPr/>
        </p:nvSpPr>
        <p:spPr>
          <a:xfrm>
            <a:off x="642295" y="1791540"/>
            <a:ext cx="3855543" cy="584775"/>
          </a:xfrm>
          <a:prstGeom prst="rect">
            <a:avLst/>
          </a:prstGeom>
          <a:noFill/>
        </p:spPr>
        <p:txBody>
          <a:bodyPr wrap="none" rtlCol="0">
            <a:spAutoFit/>
          </a:bodyPr>
          <a:lstStyle/>
          <a:p>
            <a:r>
              <a:rPr lang="en-GB" sz="1600" b="1" dirty="0"/>
              <a:t>Classical XAI is approximation:</a:t>
            </a:r>
          </a:p>
          <a:p>
            <a:pPr marL="180975"/>
            <a:r>
              <a:rPr lang="en-GB" sz="1600" dirty="0">
                <a:solidFill>
                  <a:schemeClr val="tx1">
                    <a:lumMod val="75000"/>
                    <a:lumOff val="25000"/>
                  </a:schemeClr>
                </a:solidFill>
              </a:rPr>
              <a:t>Causal chain is not (well) represented;</a:t>
            </a:r>
          </a:p>
        </p:txBody>
      </p:sp>
      <p:sp>
        <p:nvSpPr>
          <p:cNvPr id="10" name="TextBox 9">
            <a:extLst>
              <a:ext uri="{FF2B5EF4-FFF2-40B4-BE49-F238E27FC236}">
                <a16:creationId xmlns:a16="http://schemas.microsoft.com/office/drawing/2014/main" id="{6D2E10D8-29F5-E0EC-FAB5-3F73EFA067A7}"/>
              </a:ext>
            </a:extLst>
          </p:cNvPr>
          <p:cNvSpPr txBox="1"/>
          <p:nvPr/>
        </p:nvSpPr>
        <p:spPr>
          <a:xfrm>
            <a:off x="642295" y="3573451"/>
            <a:ext cx="4346062" cy="584775"/>
          </a:xfrm>
          <a:prstGeom prst="rect">
            <a:avLst/>
          </a:prstGeom>
          <a:noFill/>
        </p:spPr>
        <p:txBody>
          <a:bodyPr wrap="none" rtlCol="0">
            <a:spAutoFit/>
          </a:bodyPr>
          <a:lstStyle/>
          <a:p>
            <a:r>
              <a:rPr lang="en-GB" sz="1600" b="1" dirty="0"/>
              <a:t>More complex decision process:</a:t>
            </a:r>
          </a:p>
          <a:p>
            <a:pPr marL="180975"/>
            <a:r>
              <a:rPr lang="en-GB" sz="1600" dirty="0">
                <a:solidFill>
                  <a:schemeClr val="tx1">
                    <a:lumMod val="75000"/>
                    <a:lumOff val="25000"/>
                  </a:schemeClr>
                </a:solidFill>
              </a:rPr>
              <a:t>Now need to debug two systems (AI + XAI).</a:t>
            </a:r>
          </a:p>
        </p:txBody>
      </p:sp>
      <p:sp>
        <p:nvSpPr>
          <p:cNvPr id="11" name="TextBox 10">
            <a:extLst>
              <a:ext uri="{FF2B5EF4-FFF2-40B4-BE49-F238E27FC236}">
                <a16:creationId xmlns:a16="http://schemas.microsoft.com/office/drawing/2014/main" id="{D725947B-0C8F-FAA8-A3E9-47FAFCBD5197}"/>
              </a:ext>
            </a:extLst>
          </p:cNvPr>
          <p:cNvSpPr txBox="1"/>
          <p:nvPr/>
        </p:nvSpPr>
        <p:spPr>
          <a:xfrm>
            <a:off x="649028" y="2559385"/>
            <a:ext cx="4395512" cy="830997"/>
          </a:xfrm>
          <a:prstGeom prst="rect">
            <a:avLst/>
          </a:prstGeom>
          <a:noFill/>
        </p:spPr>
        <p:txBody>
          <a:bodyPr wrap="square" rtlCol="0">
            <a:spAutoFit/>
          </a:bodyPr>
          <a:lstStyle/>
          <a:p>
            <a:r>
              <a:rPr lang="en-GB" sz="1600" b="1" dirty="0"/>
              <a:t>Assumes black box is always right:</a:t>
            </a:r>
          </a:p>
          <a:p>
            <a:pPr marL="180975"/>
            <a:r>
              <a:rPr lang="en-GB" sz="1600" dirty="0">
                <a:solidFill>
                  <a:schemeClr val="tx1">
                    <a:lumMod val="75000"/>
                    <a:lumOff val="25000"/>
                  </a:schemeClr>
                </a:solidFill>
              </a:rPr>
              <a:t>Classical XAI can mislead by justifying incorrect decisions;</a:t>
            </a:r>
          </a:p>
        </p:txBody>
      </p:sp>
    </p:spTree>
    <p:extLst>
      <p:ext uri="{BB962C8B-B14F-4D97-AF65-F5344CB8AC3E}">
        <p14:creationId xmlns:p14="http://schemas.microsoft.com/office/powerpoint/2010/main" val="392687699"/>
      </p:ext>
    </p:extLst>
  </p:cSld>
  <p:clrMapOvr>
    <a:masterClrMapping/>
  </p:clrMapOvr>
  <mc:AlternateContent xmlns:mc="http://schemas.openxmlformats.org/markup-compatibility/2006" xmlns:p14="http://schemas.microsoft.com/office/powerpoint/2010/main">
    <mc:Choice Requires="p14">
      <p:transition spd="slow" p14:dur="2000" advTm="124921"/>
    </mc:Choice>
    <mc:Fallback xmlns="">
      <p:transition spd="slow" advTm="12492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8126A-CF6C-E66B-B16B-ED30340E00D9}"/>
              </a:ext>
            </a:extLst>
          </p:cNvPr>
          <p:cNvSpPr>
            <a:spLocks noGrp="1"/>
          </p:cNvSpPr>
          <p:nvPr>
            <p:ph type="title"/>
          </p:nvPr>
        </p:nvSpPr>
        <p:spPr/>
        <p:txBody>
          <a:bodyPr>
            <a:normAutofit fontScale="90000"/>
          </a:bodyPr>
          <a:lstStyle/>
          <a:p>
            <a:r>
              <a:rPr lang="en-GB" dirty="0"/>
              <a:t>UNACTIONABLE EXPLANATIONS</a:t>
            </a:r>
          </a:p>
        </p:txBody>
      </p:sp>
      <p:sp>
        <p:nvSpPr>
          <p:cNvPr id="4" name="Slide Number Placeholder 3">
            <a:extLst>
              <a:ext uri="{FF2B5EF4-FFF2-40B4-BE49-F238E27FC236}">
                <a16:creationId xmlns:a16="http://schemas.microsoft.com/office/drawing/2014/main" id="{F9381F82-0ED6-EF22-B451-A72BBC6B0976}"/>
              </a:ext>
            </a:extLst>
          </p:cNvPr>
          <p:cNvSpPr>
            <a:spLocks noGrp="1"/>
          </p:cNvSpPr>
          <p:nvPr>
            <p:ph type="sldNum" idx="12"/>
          </p:nvPr>
        </p:nvSpPr>
        <p:spPr/>
        <p:txBody>
          <a:bodyPr>
            <a:normAutofit fontScale="92500" lnSpcReduction="10000"/>
          </a:bodyPr>
          <a:lstStyle/>
          <a:p>
            <a:fld id="{00000000-1234-1234-1234-123412341234}" type="slidenum">
              <a:rPr lang="en" smtClean="0"/>
              <a:pPr/>
              <a:t>14</a:t>
            </a:fld>
            <a:endParaRPr lang="en"/>
          </a:p>
        </p:txBody>
      </p:sp>
      <p:sp>
        <p:nvSpPr>
          <p:cNvPr id="5" name="TextBox 4">
            <a:extLst>
              <a:ext uri="{FF2B5EF4-FFF2-40B4-BE49-F238E27FC236}">
                <a16:creationId xmlns:a16="http://schemas.microsoft.com/office/drawing/2014/main" id="{DD1CCA12-604B-DB4C-2C9E-2FB0A59B9D38}"/>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[7] </a:t>
            </a:r>
            <a:r>
              <a:rPr lang="en-GB" sz="800" dirty="0" err="1">
                <a:solidFill>
                  <a:schemeClr val="tx1">
                    <a:lumMod val="65000"/>
                    <a:lumOff val="35000"/>
                  </a:schemeClr>
                </a:solidFill>
                <a:latin typeface="HelveticaNeueLT Std Lt" panose="020B0403020202020204" pitchFamily="34" charset="0"/>
              </a:rPr>
              <a:t>Ustun</a:t>
            </a:r>
            <a:r>
              <a:rPr lang="en-GB" sz="800" dirty="0">
                <a:solidFill>
                  <a:schemeClr val="tx1">
                    <a:lumMod val="65000"/>
                    <a:lumOff val="35000"/>
                  </a:schemeClr>
                </a:solidFill>
                <a:latin typeface="HelveticaNeueLT Std Lt" panose="020B0403020202020204" pitchFamily="34" charset="0"/>
              </a:rPr>
              <a:t>, B., </a:t>
            </a:r>
            <a:r>
              <a:rPr lang="en-GB" sz="800" dirty="0" err="1">
                <a:solidFill>
                  <a:schemeClr val="tx1">
                    <a:lumMod val="65000"/>
                    <a:lumOff val="35000"/>
                  </a:schemeClr>
                </a:solidFill>
                <a:latin typeface="HelveticaNeueLT Std Lt" panose="020B0403020202020204" pitchFamily="34" charset="0"/>
              </a:rPr>
              <a:t>Spangher</a:t>
            </a:r>
            <a:r>
              <a:rPr lang="en-GB" sz="800" dirty="0">
                <a:solidFill>
                  <a:schemeClr val="tx1">
                    <a:lumMod val="65000"/>
                    <a:lumOff val="35000"/>
                  </a:schemeClr>
                </a:solidFill>
                <a:latin typeface="HelveticaNeueLT Std Lt" panose="020B0403020202020204" pitchFamily="34" charset="0"/>
              </a:rPr>
              <a:t>, A., &amp; Liu, Y. (2019). Actionable Recourse in Linear Classification. Proceedings of the Conference on Fairness, Accountability, and Transparency, 10–19. </a:t>
            </a:r>
            <a:r>
              <a:rPr lang="en-GB" sz="800" dirty="0">
                <a:solidFill>
                  <a:schemeClr val="tx1">
                    <a:lumMod val="65000"/>
                    <a:lumOff val="35000"/>
                  </a:schemeClr>
                </a:solidFill>
                <a:latin typeface="HelveticaNeueLT Std Lt" panose="020B0403020202020204" pitchFamily="34" charset="0"/>
                <a:hlinkClick r:id="rId2"/>
              </a:rPr>
              <a:t>https://doi.org/10.1145/3287560.3287566</a:t>
            </a:r>
            <a:endParaRPr lang="en-GB" sz="800" dirty="0">
              <a:solidFill>
                <a:schemeClr val="tx1">
                  <a:lumMod val="65000"/>
                  <a:lumOff val="35000"/>
                </a:schemeClr>
              </a:solidFill>
              <a:latin typeface="HelveticaNeueLT Std Lt" panose="020B0403020202020204" pitchFamily="34" charset="0"/>
            </a:endParaRPr>
          </a:p>
        </p:txBody>
      </p:sp>
      <p:sp>
        <p:nvSpPr>
          <p:cNvPr id="6" name="Text Placeholder 2">
            <a:extLst>
              <a:ext uri="{FF2B5EF4-FFF2-40B4-BE49-F238E27FC236}">
                <a16:creationId xmlns:a16="http://schemas.microsoft.com/office/drawing/2014/main" id="{CE702A9B-48CF-0091-FAF8-9EB1A70F85FD}"/>
              </a:ext>
            </a:extLst>
          </p:cNvPr>
          <p:cNvSpPr>
            <a:spLocks noGrp="1"/>
          </p:cNvSpPr>
          <p:nvPr>
            <p:ph type="body" idx="1"/>
          </p:nvPr>
        </p:nvSpPr>
        <p:spPr>
          <a:xfrm>
            <a:off x="466822" y="1443814"/>
            <a:ext cx="7882329" cy="1127936"/>
          </a:xfrm>
        </p:spPr>
        <p:txBody>
          <a:bodyPr>
            <a:normAutofit/>
          </a:bodyPr>
          <a:lstStyle/>
          <a:p>
            <a:pPr>
              <a:lnSpc>
                <a:spcPct val="100000"/>
              </a:lnSpc>
            </a:pPr>
            <a:r>
              <a:rPr lang="en-GB" b="1" dirty="0">
                <a:solidFill>
                  <a:schemeClr val="tx1"/>
                </a:solidFill>
                <a:latin typeface="HelveticaNeueLT Std" panose="020B0604020202020204" pitchFamily="34" charset="0"/>
              </a:rPr>
              <a:t>Classical XAI generates unactionable explanations:</a:t>
            </a:r>
          </a:p>
          <a:p>
            <a:pPr marL="268288">
              <a:lnSpc>
                <a:spcPct val="114000"/>
              </a:lnSpc>
            </a:pPr>
            <a:r>
              <a:rPr lang="en-GB" dirty="0">
                <a:latin typeface="HelveticaNeueLT Std" panose="020B0604020202020204" pitchFamily="34" charset="0"/>
              </a:rPr>
              <a:t>Explanations pick features that are hard to change;</a:t>
            </a:r>
          </a:p>
        </p:txBody>
      </p:sp>
      <p:sp>
        <p:nvSpPr>
          <p:cNvPr id="7" name="Text Placeholder 2">
            <a:extLst>
              <a:ext uri="{FF2B5EF4-FFF2-40B4-BE49-F238E27FC236}">
                <a16:creationId xmlns:a16="http://schemas.microsoft.com/office/drawing/2014/main" id="{EBA6C18E-88F4-A75B-3802-55034A6416DD}"/>
              </a:ext>
            </a:extLst>
          </p:cNvPr>
          <p:cNvSpPr txBox="1">
            <a:spLocks/>
          </p:cNvSpPr>
          <p:nvPr/>
        </p:nvSpPr>
        <p:spPr>
          <a:xfrm>
            <a:off x="466822" y="2497690"/>
            <a:ext cx="7882329" cy="112793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114300" marR="0" lvl="0" indent="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HelveticaNeueLT Std Lt" panose="020B0403020202020204" pitchFamily="34" charset="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pPr>
            <a:r>
              <a:rPr lang="en-GB" b="1" dirty="0">
                <a:solidFill>
                  <a:schemeClr val="tx1"/>
                </a:solidFill>
                <a:latin typeface="HelveticaNeueLT Std" panose="020B0604020202020204" pitchFamily="34" charset="0"/>
              </a:rPr>
              <a:t>For example:</a:t>
            </a:r>
          </a:p>
          <a:p>
            <a:pPr marL="268288">
              <a:lnSpc>
                <a:spcPct val="114000"/>
              </a:lnSpc>
            </a:pPr>
            <a:r>
              <a:rPr lang="en-GB" dirty="0">
                <a:latin typeface="HelveticaNeueLT Std" panose="020B0604020202020204" pitchFamily="34" charset="0"/>
              </a:rPr>
              <a:t>“You could have received the loan if only you were 185cm tall.”</a:t>
            </a:r>
          </a:p>
          <a:p>
            <a:pPr marL="268288">
              <a:lnSpc>
                <a:spcPct val="114000"/>
              </a:lnSpc>
            </a:pPr>
            <a:r>
              <a:rPr lang="en-GB" dirty="0">
                <a:latin typeface="HelveticaNeueLT Std" panose="020B0604020202020204" pitchFamily="34" charset="0"/>
              </a:rPr>
              <a:t>“Your marital status had the most effect on your recidivism chance.”</a:t>
            </a:r>
          </a:p>
        </p:txBody>
      </p:sp>
    </p:spTree>
    <p:extLst>
      <p:ext uri="{BB962C8B-B14F-4D97-AF65-F5344CB8AC3E}">
        <p14:creationId xmlns:p14="http://schemas.microsoft.com/office/powerpoint/2010/main" val="1402244414"/>
      </p:ext>
    </p:extLst>
  </p:cSld>
  <p:clrMapOvr>
    <a:masterClrMapping/>
  </p:clrMapOvr>
  <mc:AlternateContent xmlns:mc="http://schemas.openxmlformats.org/markup-compatibility/2006" xmlns:p14="http://schemas.microsoft.com/office/powerpoint/2010/main">
    <mc:Choice Requires="p14">
      <p:transition spd="slow" p14:dur="2000" advTm="6671"/>
    </mc:Choice>
    <mc:Fallback xmlns="">
      <p:transition spd="slow" advTm="66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318E-EA7F-4E45-4FD7-F35045D8B2D6}"/>
              </a:ext>
            </a:extLst>
          </p:cNvPr>
          <p:cNvSpPr>
            <a:spLocks noGrp="1"/>
          </p:cNvSpPr>
          <p:nvPr>
            <p:ph type="title"/>
          </p:nvPr>
        </p:nvSpPr>
        <p:spPr/>
        <p:txBody>
          <a:bodyPr>
            <a:normAutofit fontScale="90000"/>
          </a:bodyPr>
          <a:lstStyle/>
          <a:p>
            <a:r>
              <a:rPr lang="en-GB" dirty="0"/>
              <a:t>TRANSPARENCY AS A MEANS</a:t>
            </a:r>
          </a:p>
        </p:txBody>
      </p:sp>
      <p:sp>
        <p:nvSpPr>
          <p:cNvPr id="4" name="Slide Number Placeholder 3">
            <a:extLst>
              <a:ext uri="{FF2B5EF4-FFF2-40B4-BE49-F238E27FC236}">
                <a16:creationId xmlns:a16="http://schemas.microsoft.com/office/drawing/2014/main" id="{A3004CFE-AA3F-F7B8-D6A8-6A8915B27092}"/>
              </a:ext>
            </a:extLst>
          </p:cNvPr>
          <p:cNvSpPr>
            <a:spLocks noGrp="1"/>
          </p:cNvSpPr>
          <p:nvPr>
            <p:ph type="sldNum" idx="12"/>
          </p:nvPr>
        </p:nvSpPr>
        <p:spPr/>
        <p:txBody>
          <a:bodyPr>
            <a:normAutofit fontScale="92500" lnSpcReduction="10000"/>
          </a:bodyPr>
          <a:lstStyle/>
          <a:p>
            <a:fld id="{00000000-1234-1234-1234-123412341234}" type="slidenum">
              <a:rPr lang="en" smtClean="0"/>
              <a:pPr/>
              <a:t>15</a:t>
            </a:fld>
            <a:endParaRPr lang="en"/>
          </a:p>
        </p:txBody>
      </p:sp>
      <p:sp>
        <p:nvSpPr>
          <p:cNvPr id="6" name="TextBox 5">
            <a:extLst>
              <a:ext uri="{FF2B5EF4-FFF2-40B4-BE49-F238E27FC236}">
                <a16:creationId xmlns:a16="http://schemas.microsoft.com/office/drawing/2014/main" id="{E3752F6D-9692-3340-6381-5F0482C6CD83}"/>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[5] </a:t>
            </a:r>
            <a:r>
              <a:rPr lang="en-GB" sz="800" b="1" dirty="0">
                <a:solidFill>
                  <a:schemeClr val="tx1">
                    <a:lumMod val="65000"/>
                    <a:lumOff val="35000"/>
                  </a:schemeClr>
                </a:solidFill>
                <a:latin typeface="HelveticaNeueLT Std" panose="020B0604020202020204" pitchFamily="34" charset="0"/>
              </a:rPr>
              <a:t>Gyevnar, B.</a:t>
            </a:r>
            <a:r>
              <a:rPr lang="en-GB" sz="800" dirty="0">
                <a:solidFill>
                  <a:schemeClr val="tx1">
                    <a:lumMod val="65000"/>
                    <a:lumOff val="35000"/>
                  </a:schemeClr>
                </a:solidFill>
                <a:latin typeface="HelveticaNeueLT Std" panose="020B0604020202020204" pitchFamily="34" charset="0"/>
              </a:rPr>
              <a:t>,</a:t>
            </a:r>
            <a:r>
              <a:rPr lang="en-GB" sz="800" dirty="0">
                <a:solidFill>
                  <a:schemeClr val="tx1">
                    <a:lumMod val="65000"/>
                    <a:lumOff val="35000"/>
                  </a:schemeClr>
                </a:solidFill>
                <a:latin typeface="HelveticaNeueLT Std Lt" panose="020B0403020202020204" pitchFamily="34" charset="0"/>
              </a:rPr>
              <a:t> Ferguson, N., &amp; Schafer, B. (2023). Bridging the transparency gap: What can explainable AI learn from the AI Act? In Proceedings of ECAI 2023, the 26th European Conference on Artificial Intelligence (pp. 964 - 971). </a:t>
            </a:r>
            <a:r>
              <a:rPr lang="en-GB" sz="800" dirty="0">
                <a:solidFill>
                  <a:schemeClr val="tx1">
                    <a:lumMod val="65000"/>
                    <a:lumOff val="35000"/>
                  </a:schemeClr>
                </a:solidFill>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https://doi.org/10.3233/FAIA230367</a:t>
            </a:r>
            <a:endParaRPr lang="en-GB" sz="800" dirty="0">
              <a:solidFill>
                <a:schemeClr val="tx1">
                  <a:lumMod val="65000"/>
                  <a:lumOff val="35000"/>
                </a:schemeClr>
              </a:solidFill>
              <a:latin typeface="HelveticaNeueLT Std Lt" panose="020B0403020202020204" pitchFamily="34" charset="0"/>
            </a:endParaRPr>
          </a:p>
        </p:txBody>
      </p:sp>
      <p:sp>
        <p:nvSpPr>
          <p:cNvPr id="12" name="TextBox 11">
            <a:extLst>
              <a:ext uri="{FF2B5EF4-FFF2-40B4-BE49-F238E27FC236}">
                <a16:creationId xmlns:a16="http://schemas.microsoft.com/office/drawing/2014/main" id="{7E5514B4-54B8-F42C-6DE4-1D7A595A5683}"/>
              </a:ext>
            </a:extLst>
          </p:cNvPr>
          <p:cNvSpPr txBox="1"/>
          <p:nvPr/>
        </p:nvSpPr>
        <p:spPr>
          <a:xfrm>
            <a:off x="985921" y="3392785"/>
            <a:ext cx="7172156" cy="307777"/>
          </a:xfrm>
          <a:custGeom>
            <a:avLst/>
            <a:gdLst>
              <a:gd name="connsiteX0" fmla="*/ 0 w 7172156"/>
              <a:gd name="connsiteY0" fmla="*/ 0 h 307777"/>
              <a:gd name="connsiteX1" fmla="*/ 508571 w 7172156"/>
              <a:gd name="connsiteY1" fmla="*/ 0 h 307777"/>
              <a:gd name="connsiteX2" fmla="*/ 1088864 w 7172156"/>
              <a:gd name="connsiteY2" fmla="*/ 0 h 307777"/>
              <a:gd name="connsiteX3" fmla="*/ 1525713 w 7172156"/>
              <a:gd name="connsiteY3" fmla="*/ 0 h 307777"/>
              <a:gd name="connsiteX4" fmla="*/ 2249449 w 7172156"/>
              <a:gd name="connsiteY4" fmla="*/ 0 h 307777"/>
              <a:gd name="connsiteX5" fmla="*/ 2901463 w 7172156"/>
              <a:gd name="connsiteY5" fmla="*/ 0 h 307777"/>
              <a:gd name="connsiteX6" fmla="*/ 3553477 w 7172156"/>
              <a:gd name="connsiteY6" fmla="*/ 0 h 307777"/>
              <a:gd name="connsiteX7" fmla="*/ 3990327 w 7172156"/>
              <a:gd name="connsiteY7" fmla="*/ 0 h 307777"/>
              <a:gd name="connsiteX8" fmla="*/ 4427176 w 7172156"/>
              <a:gd name="connsiteY8" fmla="*/ 0 h 307777"/>
              <a:gd name="connsiteX9" fmla="*/ 5079190 w 7172156"/>
              <a:gd name="connsiteY9" fmla="*/ 0 h 307777"/>
              <a:gd name="connsiteX10" fmla="*/ 5874648 w 7172156"/>
              <a:gd name="connsiteY10" fmla="*/ 0 h 307777"/>
              <a:gd name="connsiteX11" fmla="*/ 6598384 w 7172156"/>
              <a:gd name="connsiteY11" fmla="*/ 0 h 307777"/>
              <a:gd name="connsiteX12" fmla="*/ 7172156 w 7172156"/>
              <a:gd name="connsiteY12" fmla="*/ 0 h 307777"/>
              <a:gd name="connsiteX13" fmla="*/ 7172156 w 7172156"/>
              <a:gd name="connsiteY13" fmla="*/ 307777 h 307777"/>
              <a:gd name="connsiteX14" fmla="*/ 6591863 w 7172156"/>
              <a:gd name="connsiteY14" fmla="*/ 307777 h 307777"/>
              <a:gd name="connsiteX15" fmla="*/ 5939849 w 7172156"/>
              <a:gd name="connsiteY15" fmla="*/ 307777 h 307777"/>
              <a:gd name="connsiteX16" fmla="*/ 5359557 w 7172156"/>
              <a:gd name="connsiteY16" fmla="*/ 307777 h 307777"/>
              <a:gd name="connsiteX17" fmla="*/ 4922707 w 7172156"/>
              <a:gd name="connsiteY17" fmla="*/ 307777 h 307777"/>
              <a:gd name="connsiteX18" fmla="*/ 4342414 w 7172156"/>
              <a:gd name="connsiteY18" fmla="*/ 307777 h 307777"/>
              <a:gd name="connsiteX19" fmla="*/ 3833843 w 7172156"/>
              <a:gd name="connsiteY19" fmla="*/ 307777 h 307777"/>
              <a:gd name="connsiteX20" fmla="*/ 3396994 w 7172156"/>
              <a:gd name="connsiteY20" fmla="*/ 307777 h 307777"/>
              <a:gd name="connsiteX21" fmla="*/ 2888423 w 7172156"/>
              <a:gd name="connsiteY21" fmla="*/ 307777 h 307777"/>
              <a:gd name="connsiteX22" fmla="*/ 2164687 w 7172156"/>
              <a:gd name="connsiteY22" fmla="*/ 307777 h 307777"/>
              <a:gd name="connsiteX23" fmla="*/ 1369230 w 7172156"/>
              <a:gd name="connsiteY23" fmla="*/ 307777 h 307777"/>
              <a:gd name="connsiteX24" fmla="*/ 860659 w 7172156"/>
              <a:gd name="connsiteY24" fmla="*/ 307777 h 307777"/>
              <a:gd name="connsiteX25" fmla="*/ 0 w 7172156"/>
              <a:gd name="connsiteY25" fmla="*/ 307777 h 307777"/>
              <a:gd name="connsiteX26" fmla="*/ 0 w 7172156"/>
              <a:gd name="connsiteY2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72156" h="307777" extrusionOk="0">
                <a:moveTo>
                  <a:pt x="0" y="0"/>
                </a:moveTo>
                <a:cubicBezTo>
                  <a:pt x="241277" y="21892"/>
                  <a:pt x="396301" y="4570"/>
                  <a:pt x="508571" y="0"/>
                </a:cubicBezTo>
                <a:cubicBezTo>
                  <a:pt x="620841" y="-4570"/>
                  <a:pt x="878654" y="3458"/>
                  <a:pt x="1088864" y="0"/>
                </a:cubicBezTo>
                <a:cubicBezTo>
                  <a:pt x="1299074" y="-3458"/>
                  <a:pt x="1402909" y="13768"/>
                  <a:pt x="1525713" y="0"/>
                </a:cubicBezTo>
                <a:cubicBezTo>
                  <a:pt x="1648517" y="-13768"/>
                  <a:pt x="2062599" y="17845"/>
                  <a:pt x="2249449" y="0"/>
                </a:cubicBezTo>
                <a:cubicBezTo>
                  <a:pt x="2436299" y="-17845"/>
                  <a:pt x="2678765" y="-13091"/>
                  <a:pt x="2901463" y="0"/>
                </a:cubicBezTo>
                <a:cubicBezTo>
                  <a:pt x="3124161" y="13091"/>
                  <a:pt x="3336264" y="-14062"/>
                  <a:pt x="3553477" y="0"/>
                </a:cubicBezTo>
                <a:cubicBezTo>
                  <a:pt x="3770690" y="14062"/>
                  <a:pt x="3902733" y="20754"/>
                  <a:pt x="3990327" y="0"/>
                </a:cubicBezTo>
                <a:cubicBezTo>
                  <a:pt x="4077921" y="-20754"/>
                  <a:pt x="4307405" y="10082"/>
                  <a:pt x="4427176" y="0"/>
                </a:cubicBezTo>
                <a:cubicBezTo>
                  <a:pt x="4546947" y="-10082"/>
                  <a:pt x="4889924" y="4945"/>
                  <a:pt x="5079190" y="0"/>
                </a:cubicBezTo>
                <a:cubicBezTo>
                  <a:pt x="5268456" y="-4945"/>
                  <a:pt x="5647999" y="17516"/>
                  <a:pt x="5874648" y="0"/>
                </a:cubicBezTo>
                <a:cubicBezTo>
                  <a:pt x="6101297" y="-17516"/>
                  <a:pt x="6340880" y="31486"/>
                  <a:pt x="6598384" y="0"/>
                </a:cubicBezTo>
                <a:cubicBezTo>
                  <a:pt x="6855888" y="-31486"/>
                  <a:pt x="6998254" y="13026"/>
                  <a:pt x="7172156" y="0"/>
                </a:cubicBezTo>
                <a:cubicBezTo>
                  <a:pt x="7175377" y="96264"/>
                  <a:pt x="7161233" y="195388"/>
                  <a:pt x="7172156" y="307777"/>
                </a:cubicBezTo>
                <a:cubicBezTo>
                  <a:pt x="6902394" y="324741"/>
                  <a:pt x="6724346" y="308750"/>
                  <a:pt x="6591863" y="307777"/>
                </a:cubicBezTo>
                <a:cubicBezTo>
                  <a:pt x="6459380" y="306804"/>
                  <a:pt x="6261929" y="323257"/>
                  <a:pt x="5939849" y="307777"/>
                </a:cubicBezTo>
                <a:cubicBezTo>
                  <a:pt x="5617769" y="292297"/>
                  <a:pt x="5538555" y="333073"/>
                  <a:pt x="5359557" y="307777"/>
                </a:cubicBezTo>
                <a:cubicBezTo>
                  <a:pt x="5180559" y="282481"/>
                  <a:pt x="5123812" y="306247"/>
                  <a:pt x="4922707" y="307777"/>
                </a:cubicBezTo>
                <a:cubicBezTo>
                  <a:pt x="4721602" y="309308"/>
                  <a:pt x="4460609" y="286715"/>
                  <a:pt x="4342414" y="307777"/>
                </a:cubicBezTo>
                <a:cubicBezTo>
                  <a:pt x="4224219" y="328839"/>
                  <a:pt x="4069393" y="325626"/>
                  <a:pt x="3833843" y="307777"/>
                </a:cubicBezTo>
                <a:cubicBezTo>
                  <a:pt x="3598293" y="289928"/>
                  <a:pt x="3503943" y="322616"/>
                  <a:pt x="3396994" y="307777"/>
                </a:cubicBezTo>
                <a:cubicBezTo>
                  <a:pt x="3290045" y="292938"/>
                  <a:pt x="3123759" y="313869"/>
                  <a:pt x="2888423" y="307777"/>
                </a:cubicBezTo>
                <a:cubicBezTo>
                  <a:pt x="2653087" y="301685"/>
                  <a:pt x="2470588" y="336038"/>
                  <a:pt x="2164687" y="307777"/>
                </a:cubicBezTo>
                <a:cubicBezTo>
                  <a:pt x="1858786" y="279516"/>
                  <a:pt x="1549452" y="293650"/>
                  <a:pt x="1369230" y="307777"/>
                </a:cubicBezTo>
                <a:cubicBezTo>
                  <a:pt x="1189008" y="321904"/>
                  <a:pt x="992262" y="295308"/>
                  <a:pt x="860659" y="307777"/>
                </a:cubicBezTo>
                <a:cubicBezTo>
                  <a:pt x="729056" y="320246"/>
                  <a:pt x="228857" y="282968"/>
                  <a:pt x="0" y="307777"/>
                </a:cubicBezTo>
                <a:cubicBezTo>
                  <a:pt x="-1595" y="217550"/>
                  <a:pt x="-10636" y="111938"/>
                  <a:pt x="0" y="0"/>
                </a:cubicBezTo>
                <a:close/>
              </a:path>
            </a:pathLst>
          </a:custGeom>
          <a:noFill/>
          <a:ln w="28575">
            <a:solidFill>
              <a:srgbClr val="C00000"/>
            </a:solidFill>
            <a:extLst>
              <a:ext uri="{C807C97D-BFC1-408E-A445-0C87EB9F89A2}">
                <ask:lineSketchStyleProps xmlns:ask="http://schemas.microsoft.com/office/drawing/2018/sketchyshapes" sd="2912766775">
                  <a:prstGeom prst="rect">
                    <a:avLst/>
                  </a:prstGeom>
                  <ask:type>
                    <ask:lineSketchFreehand/>
                  </ask:type>
                </ask:lineSketchStyleProps>
              </a:ext>
            </a:extLst>
          </a:ln>
        </p:spPr>
        <p:txBody>
          <a:bodyPr wrap="none" rtlCol="0">
            <a:spAutoFit/>
          </a:bodyPr>
          <a:lstStyle/>
          <a:p>
            <a:r>
              <a:rPr lang="en-GB" dirty="0">
                <a:solidFill>
                  <a:schemeClr val="tx1">
                    <a:lumMod val="65000"/>
                    <a:lumOff val="35000"/>
                  </a:schemeClr>
                </a:solidFill>
              </a:rPr>
              <a:t>Transparency = Explanation + documentation + standardisation + risk assessment + …</a:t>
            </a:r>
          </a:p>
        </p:txBody>
      </p:sp>
      <p:cxnSp>
        <p:nvCxnSpPr>
          <p:cNvPr id="17" name="Straight Arrow Connector 16">
            <a:extLst>
              <a:ext uri="{FF2B5EF4-FFF2-40B4-BE49-F238E27FC236}">
                <a16:creationId xmlns:a16="http://schemas.microsoft.com/office/drawing/2014/main" id="{66834D30-A295-9F57-AE2E-4139B479A7F0}"/>
              </a:ext>
            </a:extLst>
          </p:cNvPr>
          <p:cNvCxnSpPr>
            <a:cxnSpLocks/>
            <a:stCxn id="9" idx="2"/>
            <a:endCxn id="25" idx="0"/>
          </p:cNvCxnSpPr>
          <p:nvPr/>
        </p:nvCxnSpPr>
        <p:spPr>
          <a:xfrm>
            <a:off x="4570395" y="1559858"/>
            <a:ext cx="0" cy="100185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05AF27-9F5C-5ADB-E448-AB085BF99743}"/>
              </a:ext>
            </a:extLst>
          </p:cNvPr>
          <p:cNvSpPr txBox="1"/>
          <p:nvPr/>
        </p:nvSpPr>
        <p:spPr>
          <a:xfrm>
            <a:off x="844055" y="1863206"/>
            <a:ext cx="7455888" cy="307777"/>
          </a:xfrm>
          <a:prstGeom prst="rect">
            <a:avLst/>
          </a:prstGeom>
          <a:solidFill>
            <a:schemeClr val="bg1"/>
          </a:solidFill>
        </p:spPr>
        <p:txBody>
          <a:bodyPr wrap="none" rtlCol="0">
            <a:spAutoFit/>
          </a:bodyPr>
          <a:lstStyle/>
          <a:p>
            <a:pPr algn="ctr"/>
            <a:r>
              <a:rPr lang="en-GB" u="sng" dirty="0">
                <a:solidFill>
                  <a:schemeClr val="tx1">
                    <a:lumMod val="65000"/>
                    <a:lumOff val="35000"/>
                  </a:schemeClr>
                </a:solidFill>
                <a:latin typeface="HelveticaNeueLT Std" panose="020B0604020202020204" pitchFamily="34" charset="0"/>
              </a:rPr>
              <a:t>Context</a:t>
            </a:r>
            <a:r>
              <a:rPr lang="en-GB" dirty="0">
                <a:solidFill>
                  <a:schemeClr val="tx1">
                    <a:lumMod val="65000"/>
                    <a:lumOff val="35000"/>
                  </a:schemeClr>
                </a:solidFill>
                <a:latin typeface="HelveticaNeueLT Std" panose="020B0604020202020204" pitchFamily="34" charset="0"/>
              </a:rPr>
              <a:t>: stakeholders, communication, deployment lifecycle, model updates, recourse, etc.</a:t>
            </a:r>
          </a:p>
        </p:txBody>
      </p:sp>
      <p:sp>
        <p:nvSpPr>
          <p:cNvPr id="25" name="TextBox 24">
            <a:extLst>
              <a:ext uri="{FF2B5EF4-FFF2-40B4-BE49-F238E27FC236}">
                <a16:creationId xmlns:a16="http://schemas.microsoft.com/office/drawing/2014/main" id="{94718CAC-6262-24CB-2218-6AFE99175668}"/>
              </a:ext>
            </a:extLst>
          </p:cNvPr>
          <p:cNvSpPr txBox="1"/>
          <p:nvPr/>
        </p:nvSpPr>
        <p:spPr>
          <a:xfrm>
            <a:off x="4127004" y="2561709"/>
            <a:ext cx="886781" cy="307777"/>
          </a:xfrm>
          <a:prstGeom prst="rect">
            <a:avLst/>
          </a:prstGeom>
          <a:noFill/>
        </p:spPr>
        <p:txBody>
          <a:bodyPr wrap="none" rtlCol="0">
            <a:spAutoFit/>
          </a:bodyPr>
          <a:lstStyle/>
          <a:p>
            <a:r>
              <a:rPr lang="en-GB" dirty="0">
                <a:solidFill>
                  <a:srgbClr val="C00000"/>
                </a:solidFill>
                <a:latin typeface="HelveticaNeueLT Std" panose="020B0604020202020204" pitchFamily="34" charset="0"/>
              </a:rPr>
              <a:t>A means</a:t>
            </a:r>
          </a:p>
        </p:txBody>
      </p:sp>
      <p:cxnSp>
        <p:nvCxnSpPr>
          <p:cNvPr id="30" name="Straight Arrow Connector 29">
            <a:extLst>
              <a:ext uri="{FF2B5EF4-FFF2-40B4-BE49-F238E27FC236}">
                <a16:creationId xmlns:a16="http://schemas.microsoft.com/office/drawing/2014/main" id="{4CC111EF-C866-E60B-0EED-74C8689C8993}"/>
              </a:ext>
            </a:extLst>
          </p:cNvPr>
          <p:cNvCxnSpPr>
            <a:cxnSpLocks/>
            <a:stCxn id="25" idx="2"/>
            <a:endCxn id="12" idx="0"/>
          </p:cNvCxnSpPr>
          <p:nvPr/>
        </p:nvCxnSpPr>
        <p:spPr>
          <a:xfrm>
            <a:off x="4570395" y="2869486"/>
            <a:ext cx="1604" cy="5232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C2FB3C-E76E-DCE1-6367-4A4CC8767DB8}"/>
              </a:ext>
            </a:extLst>
          </p:cNvPr>
          <p:cNvSpPr txBox="1"/>
          <p:nvPr/>
        </p:nvSpPr>
        <p:spPr>
          <a:xfrm>
            <a:off x="2386143" y="1190526"/>
            <a:ext cx="4368504" cy="369332"/>
          </a:xfrm>
          <a:custGeom>
            <a:avLst/>
            <a:gdLst>
              <a:gd name="connsiteX0" fmla="*/ 0 w 4368504"/>
              <a:gd name="connsiteY0" fmla="*/ 0 h 369332"/>
              <a:gd name="connsiteX1" fmla="*/ 624072 w 4368504"/>
              <a:gd name="connsiteY1" fmla="*/ 0 h 369332"/>
              <a:gd name="connsiteX2" fmla="*/ 1248144 w 4368504"/>
              <a:gd name="connsiteY2" fmla="*/ 0 h 369332"/>
              <a:gd name="connsiteX3" fmla="*/ 1959586 w 4368504"/>
              <a:gd name="connsiteY3" fmla="*/ 0 h 369332"/>
              <a:gd name="connsiteX4" fmla="*/ 2452603 w 4368504"/>
              <a:gd name="connsiteY4" fmla="*/ 0 h 369332"/>
              <a:gd name="connsiteX5" fmla="*/ 3076675 w 4368504"/>
              <a:gd name="connsiteY5" fmla="*/ 0 h 369332"/>
              <a:gd name="connsiteX6" fmla="*/ 3613377 w 4368504"/>
              <a:gd name="connsiteY6" fmla="*/ 0 h 369332"/>
              <a:gd name="connsiteX7" fmla="*/ 4368504 w 4368504"/>
              <a:gd name="connsiteY7" fmla="*/ 0 h 369332"/>
              <a:gd name="connsiteX8" fmla="*/ 4368504 w 4368504"/>
              <a:gd name="connsiteY8" fmla="*/ 369332 h 369332"/>
              <a:gd name="connsiteX9" fmla="*/ 3788117 w 4368504"/>
              <a:gd name="connsiteY9" fmla="*/ 369332 h 369332"/>
              <a:gd name="connsiteX10" fmla="*/ 3076675 w 4368504"/>
              <a:gd name="connsiteY10" fmla="*/ 369332 h 369332"/>
              <a:gd name="connsiteX11" fmla="*/ 2583658 w 4368504"/>
              <a:gd name="connsiteY11" fmla="*/ 369332 h 369332"/>
              <a:gd name="connsiteX12" fmla="*/ 1915901 w 4368504"/>
              <a:gd name="connsiteY12" fmla="*/ 369332 h 369332"/>
              <a:gd name="connsiteX13" fmla="*/ 1379199 w 4368504"/>
              <a:gd name="connsiteY13" fmla="*/ 369332 h 369332"/>
              <a:gd name="connsiteX14" fmla="*/ 798812 w 4368504"/>
              <a:gd name="connsiteY14" fmla="*/ 369332 h 369332"/>
              <a:gd name="connsiteX15" fmla="*/ 0 w 4368504"/>
              <a:gd name="connsiteY15" fmla="*/ 369332 h 369332"/>
              <a:gd name="connsiteX16" fmla="*/ 0 w 4368504"/>
              <a:gd name="connsiteY1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68504" h="369332" extrusionOk="0">
                <a:moveTo>
                  <a:pt x="0" y="0"/>
                </a:moveTo>
                <a:cubicBezTo>
                  <a:pt x="229565" y="-18290"/>
                  <a:pt x="472491" y="6989"/>
                  <a:pt x="624072" y="0"/>
                </a:cubicBezTo>
                <a:cubicBezTo>
                  <a:pt x="775653" y="-6989"/>
                  <a:pt x="950068" y="-11140"/>
                  <a:pt x="1248144" y="0"/>
                </a:cubicBezTo>
                <a:cubicBezTo>
                  <a:pt x="1546220" y="11140"/>
                  <a:pt x="1645239" y="-5874"/>
                  <a:pt x="1959586" y="0"/>
                </a:cubicBezTo>
                <a:cubicBezTo>
                  <a:pt x="2273933" y="5874"/>
                  <a:pt x="2219210" y="24063"/>
                  <a:pt x="2452603" y="0"/>
                </a:cubicBezTo>
                <a:cubicBezTo>
                  <a:pt x="2685996" y="-24063"/>
                  <a:pt x="2793149" y="17933"/>
                  <a:pt x="3076675" y="0"/>
                </a:cubicBezTo>
                <a:cubicBezTo>
                  <a:pt x="3360201" y="-17933"/>
                  <a:pt x="3456292" y="19985"/>
                  <a:pt x="3613377" y="0"/>
                </a:cubicBezTo>
                <a:cubicBezTo>
                  <a:pt x="3770462" y="-19985"/>
                  <a:pt x="4165645" y="-1841"/>
                  <a:pt x="4368504" y="0"/>
                </a:cubicBezTo>
                <a:cubicBezTo>
                  <a:pt x="4376983" y="174157"/>
                  <a:pt x="4366635" y="200120"/>
                  <a:pt x="4368504" y="369332"/>
                </a:cubicBezTo>
                <a:cubicBezTo>
                  <a:pt x="4192710" y="392600"/>
                  <a:pt x="4070501" y="358480"/>
                  <a:pt x="3788117" y="369332"/>
                </a:cubicBezTo>
                <a:cubicBezTo>
                  <a:pt x="3505733" y="380184"/>
                  <a:pt x="3260737" y="344908"/>
                  <a:pt x="3076675" y="369332"/>
                </a:cubicBezTo>
                <a:cubicBezTo>
                  <a:pt x="2892613" y="393756"/>
                  <a:pt x="2745093" y="356959"/>
                  <a:pt x="2583658" y="369332"/>
                </a:cubicBezTo>
                <a:cubicBezTo>
                  <a:pt x="2422223" y="381705"/>
                  <a:pt x="2193146" y="336121"/>
                  <a:pt x="1915901" y="369332"/>
                </a:cubicBezTo>
                <a:cubicBezTo>
                  <a:pt x="1638656" y="402543"/>
                  <a:pt x="1608808" y="370962"/>
                  <a:pt x="1379199" y="369332"/>
                </a:cubicBezTo>
                <a:cubicBezTo>
                  <a:pt x="1149590" y="367702"/>
                  <a:pt x="991804" y="387876"/>
                  <a:pt x="798812" y="369332"/>
                </a:cubicBezTo>
                <a:cubicBezTo>
                  <a:pt x="605820" y="350788"/>
                  <a:pt x="340723" y="402615"/>
                  <a:pt x="0" y="369332"/>
                </a:cubicBezTo>
                <a:cubicBezTo>
                  <a:pt x="-5468" y="283641"/>
                  <a:pt x="-11078" y="112634"/>
                  <a:pt x="0" y="0"/>
                </a:cubicBezTo>
                <a:close/>
              </a:path>
            </a:pathLst>
          </a:custGeom>
          <a:noFill/>
          <a:ln w="28575">
            <a:solidFill>
              <a:srgbClr val="308576"/>
            </a:solidFill>
            <a:extLst>
              <a:ext uri="{C807C97D-BFC1-408E-A445-0C87EB9F89A2}">
                <ask:lineSketchStyleProps xmlns:ask="http://schemas.microsoft.com/office/drawing/2018/sketchyshapes" sd="2332881969">
                  <a:prstGeom prst="rect">
                    <a:avLst/>
                  </a:prstGeom>
                  <ask:type>
                    <ask:lineSketchFreehand/>
                  </ask:type>
                </ask:lineSketchStyleProps>
              </a:ext>
            </a:extLst>
          </a:ln>
        </p:spPr>
        <p:txBody>
          <a:bodyPr wrap="none" rtlCol="0">
            <a:spAutoFit/>
          </a:bodyPr>
          <a:lstStyle/>
          <a:p>
            <a:r>
              <a:rPr lang="en-GB" sz="1800" dirty="0">
                <a:solidFill>
                  <a:schemeClr val="tx1">
                    <a:lumMod val="65000"/>
                    <a:lumOff val="35000"/>
                  </a:schemeClr>
                </a:solidFill>
                <a:latin typeface="HelveticaNeueLT Std" panose="020B0604020202020204" pitchFamily="34" charset="0"/>
              </a:rPr>
              <a:t>XAI = AI system + Explanation + Context</a:t>
            </a:r>
          </a:p>
        </p:txBody>
      </p:sp>
    </p:spTree>
    <p:extLst>
      <p:ext uri="{BB962C8B-B14F-4D97-AF65-F5344CB8AC3E}">
        <p14:creationId xmlns:p14="http://schemas.microsoft.com/office/powerpoint/2010/main" val="3082117467"/>
      </p:ext>
    </p:extLst>
  </p:cSld>
  <p:clrMapOvr>
    <a:masterClrMapping/>
  </p:clrMapOvr>
  <mc:AlternateContent xmlns:mc="http://schemas.openxmlformats.org/markup-compatibility/2006" xmlns:p14="http://schemas.microsoft.com/office/powerpoint/2010/main">
    <mc:Choice Requires="p14">
      <p:transition spd="slow" p14:dur="2000" advTm="18118"/>
    </mc:Choice>
    <mc:Fallback xmlns="">
      <p:transition spd="slow" advTm="18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B8CA0-8E89-03F6-994C-E8D0D7AE3566}"/>
              </a:ext>
            </a:extLst>
          </p:cNvPr>
          <p:cNvSpPr>
            <a:spLocks noGrp="1"/>
          </p:cNvSpPr>
          <p:nvPr>
            <p:ph type="title"/>
          </p:nvPr>
        </p:nvSpPr>
        <p:spPr/>
        <p:txBody>
          <a:bodyPr>
            <a:normAutofit fontScale="90000"/>
          </a:bodyPr>
          <a:lstStyle/>
          <a:p>
            <a:r>
              <a:rPr lang="en-GB" dirty="0"/>
              <a:t>MOTIVATION FOR XAI IS MISPLACED</a:t>
            </a:r>
          </a:p>
        </p:txBody>
      </p:sp>
      <p:sp>
        <p:nvSpPr>
          <p:cNvPr id="3" name="Text Placeholder 2">
            <a:extLst>
              <a:ext uri="{FF2B5EF4-FFF2-40B4-BE49-F238E27FC236}">
                <a16:creationId xmlns:a16="http://schemas.microsoft.com/office/drawing/2014/main" id="{4FC00982-5889-2639-7035-7A96215449FA}"/>
              </a:ext>
            </a:extLst>
          </p:cNvPr>
          <p:cNvSpPr>
            <a:spLocks noGrp="1"/>
          </p:cNvSpPr>
          <p:nvPr>
            <p:ph type="body" idx="1"/>
          </p:nvPr>
        </p:nvSpPr>
        <p:spPr>
          <a:xfrm>
            <a:off x="428424" y="1365205"/>
            <a:ext cx="8403875" cy="3203669"/>
          </a:xfrm>
        </p:spPr>
        <p:txBody>
          <a:bodyPr/>
          <a:lstStyle/>
          <a:p>
            <a:r>
              <a:rPr lang="en-GB" b="1" dirty="0">
                <a:solidFill>
                  <a:schemeClr val="tx1"/>
                </a:solidFill>
                <a:latin typeface="HelveticaNeueLT Std" panose="020B0604020202020204" pitchFamily="34" charset="0"/>
              </a:rPr>
              <a:t>This is nothing new in legal contexts:</a:t>
            </a:r>
          </a:p>
          <a:p>
            <a:pPr marL="268288"/>
            <a:r>
              <a:rPr lang="en-GB" dirty="0">
                <a:latin typeface="HelveticaNeueLT Std" panose="020B0604020202020204" pitchFamily="34" charset="0"/>
              </a:rPr>
              <a:t>Law is always interpreted in context;</a:t>
            </a:r>
          </a:p>
          <a:p>
            <a:pPr marL="400050" indent="-285750">
              <a:buFont typeface="Arial" panose="020B0604020202020204" pitchFamily="34" charset="0"/>
              <a:buChar char="•"/>
            </a:pPr>
            <a:endParaRPr lang="en-GB" dirty="0"/>
          </a:p>
          <a:p>
            <a:pPr marL="400050" indent="-285750">
              <a:buFont typeface="Arial" panose="020B0604020202020204" pitchFamily="34" charset="0"/>
              <a:buChar char="•"/>
            </a:pPr>
            <a:endParaRPr lang="en-GB" dirty="0"/>
          </a:p>
          <a:p>
            <a:r>
              <a:rPr lang="en-GB" b="1" dirty="0">
                <a:solidFill>
                  <a:schemeClr val="tx1"/>
                </a:solidFill>
                <a:latin typeface="HelveticaNeueLT Std" panose="020B0604020202020204" pitchFamily="34" charset="0"/>
              </a:rPr>
              <a:t>In law, transparency itself is a means towards:</a:t>
            </a:r>
          </a:p>
          <a:p>
            <a:pPr marL="268288">
              <a:lnSpc>
                <a:spcPct val="100000"/>
              </a:lnSpc>
            </a:pPr>
            <a:r>
              <a:rPr lang="en-GB" dirty="0">
                <a:latin typeface="HelveticaNeueLT Std" panose="020B0604020202020204" pitchFamily="34" charset="0"/>
              </a:rPr>
              <a:t>Protection of Human Rights;</a:t>
            </a:r>
          </a:p>
          <a:p>
            <a:pPr marL="268288">
              <a:lnSpc>
                <a:spcPct val="100000"/>
              </a:lnSpc>
            </a:pPr>
            <a:r>
              <a:rPr lang="en-GB" dirty="0">
                <a:latin typeface="HelveticaNeueLT Std" panose="020B0604020202020204" pitchFamily="34" charset="0"/>
              </a:rPr>
              <a:t>Sustainable innovation.</a:t>
            </a:r>
          </a:p>
          <a:p>
            <a:pPr marL="400050" indent="-285750">
              <a:buFont typeface="Arial" panose="020B0604020202020204" pitchFamily="34" charset="0"/>
              <a:buChar char="•"/>
            </a:pPr>
            <a:endParaRPr lang="en-GB" dirty="0"/>
          </a:p>
          <a:p>
            <a:pPr marL="400050" indent="-2857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F92FB28F-AFFA-A825-08C6-2EBB7DA65A61}"/>
              </a:ext>
            </a:extLst>
          </p:cNvPr>
          <p:cNvSpPr>
            <a:spLocks noGrp="1"/>
          </p:cNvSpPr>
          <p:nvPr>
            <p:ph type="sldNum" idx="12"/>
          </p:nvPr>
        </p:nvSpPr>
        <p:spPr/>
        <p:txBody>
          <a:bodyPr>
            <a:normAutofit fontScale="92500" lnSpcReduction="10000"/>
          </a:bodyPr>
          <a:lstStyle/>
          <a:p>
            <a:fld id="{00000000-1234-1234-1234-123412341234}" type="slidenum">
              <a:rPr lang="en" smtClean="0"/>
              <a:pPr/>
              <a:t>16</a:t>
            </a:fld>
            <a:endParaRPr lang="en"/>
          </a:p>
        </p:txBody>
      </p:sp>
      <p:sp>
        <p:nvSpPr>
          <p:cNvPr id="5" name="TextBox 4">
            <a:extLst>
              <a:ext uri="{FF2B5EF4-FFF2-40B4-BE49-F238E27FC236}">
                <a16:creationId xmlns:a16="http://schemas.microsoft.com/office/drawing/2014/main" id="{EC2818A6-C950-BA04-7DF4-815B912F61BD}"/>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[5] </a:t>
            </a:r>
            <a:r>
              <a:rPr lang="en-GB" sz="800" b="1" dirty="0">
                <a:solidFill>
                  <a:schemeClr val="tx1">
                    <a:lumMod val="65000"/>
                    <a:lumOff val="35000"/>
                  </a:schemeClr>
                </a:solidFill>
                <a:latin typeface="HelveticaNeueLT Std" panose="020B0604020202020204" pitchFamily="34" charset="0"/>
              </a:rPr>
              <a:t>Gyevnar, B.</a:t>
            </a:r>
            <a:r>
              <a:rPr lang="en-GB" sz="800" dirty="0">
                <a:solidFill>
                  <a:schemeClr val="tx1">
                    <a:lumMod val="65000"/>
                    <a:lumOff val="35000"/>
                  </a:schemeClr>
                </a:solidFill>
                <a:latin typeface="HelveticaNeueLT Std" panose="020B0604020202020204" pitchFamily="34" charset="0"/>
              </a:rPr>
              <a:t>, </a:t>
            </a:r>
            <a:r>
              <a:rPr lang="en-GB" sz="800" dirty="0">
                <a:solidFill>
                  <a:schemeClr val="tx1">
                    <a:lumMod val="65000"/>
                    <a:lumOff val="35000"/>
                  </a:schemeClr>
                </a:solidFill>
                <a:latin typeface="HelveticaNeueLT Std Lt" panose="020B0403020202020204" pitchFamily="34" charset="0"/>
              </a:rPr>
              <a:t>Ferguson, N., &amp; Schafer, B. (2023). Bridging the transparency gap: What can explainable AI learn from the AI Act? In Proceedings of ECAI 2023, the 26th European Conference on Artificial Intelligence (pp. 964 - 971). </a:t>
            </a:r>
            <a:r>
              <a:rPr lang="en-GB" sz="800" dirty="0">
                <a:solidFill>
                  <a:schemeClr val="tx1">
                    <a:lumMod val="65000"/>
                    <a:lumOff val="35000"/>
                  </a:schemeClr>
                </a:solidFill>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https://doi.org/10.3233/FAIA230367</a:t>
            </a:r>
            <a:endParaRPr lang="en-GB" sz="800" dirty="0">
              <a:solidFill>
                <a:schemeClr val="tx1">
                  <a:lumMod val="65000"/>
                  <a:lumOff val="35000"/>
                </a:schemeClr>
              </a:solidFill>
              <a:latin typeface="HelveticaNeueLT Std Lt" panose="020B0403020202020204" pitchFamily="34" charset="0"/>
            </a:endParaRPr>
          </a:p>
        </p:txBody>
      </p:sp>
    </p:spTree>
    <p:extLst>
      <p:ext uri="{BB962C8B-B14F-4D97-AF65-F5344CB8AC3E}">
        <p14:creationId xmlns:p14="http://schemas.microsoft.com/office/powerpoint/2010/main" val="2192250521"/>
      </p:ext>
    </p:extLst>
  </p:cSld>
  <p:clrMapOvr>
    <a:masterClrMapping/>
  </p:clrMapOvr>
  <mc:AlternateContent xmlns:mc="http://schemas.openxmlformats.org/markup-compatibility/2006" xmlns:p14="http://schemas.microsoft.com/office/powerpoint/2010/main">
    <mc:Choice Requires="p14">
      <p:transition spd="slow" p14:dur="2000" advTm="54637"/>
    </mc:Choice>
    <mc:Fallback xmlns="">
      <p:transition spd="slow" advTm="5463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8318E-EA7F-4E45-4FD7-F35045D8B2D6}"/>
              </a:ext>
            </a:extLst>
          </p:cNvPr>
          <p:cNvSpPr>
            <a:spLocks noGrp="1"/>
          </p:cNvSpPr>
          <p:nvPr>
            <p:ph type="title"/>
          </p:nvPr>
        </p:nvSpPr>
        <p:spPr/>
        <p:txBody>
          <a:bodyPr>
            <a:normAutofit fontScale="90000"/>
          </a:bodyPr>
          <a:lstStyle/>
          <a:p>
            <a:r>
              <a:rPr lang="en-GB" dirty="0"/>
              <a:t>THE TRANSPARENCY GAP</a:t>
            </a:r>
          </a:p>
        </p:txBody>
      </p:sp>
      <p:sp>
        <p:nvSpPr>
          <p:cNvPr id="4" name="Slide Number Placeholder 3">
            <a:extLst>
              <a:ext uri="{FF2B5EF4-FFF2-40B4-BE49-F238E27FC236}">
                <a16:creationId xmlns:a16="http://schemas.microsoft.com/office/drawing/2014/main" id="{A3004CFE-AA3F-F7B8-D6A8-6A8915B27092}"/>
              </a:ext>
            </a:extLst>
          </p:cNvPr>
          <p:cNvSpPr>
            <a:spLocks noGrp="1"/>
          </p:cNvSpPr>
          <p:nvPr>
            <p:ph type="sldNum" idx="12"/>
          </p:nvPr>
        </p:nvSpPr>
        <p:spPr/>
        <p:txBody>
          <a:bodyPr>
            <a:normAutofit fontScale="92500" lnSpcReduction="10000"/>
          </a:bodyPr>
          <a:lstStyle/>
          <a:p>
            <a:fld id="{00000000-1234-1234-1234-123412341234}" type="slidenum">
              <a:rPr lang="en" smtClean="0"/>
              <a:pPr/>
              <a:t>17</a:t>
            </a:fld>
            <a:endParaRPr lang="en"/>
          </a:p>
        </p:txBody>
      </p:sp>
      <p:sp>
        <p:nvSpPr>
          <p:cNvPr id="6" name="TextBox 5">
            <a:extLst>
              <a:ext uri="{FF2B5EF4-FFF2-40B4-BE49-F238E27FC236}">
                <a16:creationId xmlns:a16="http://schemas.microsoft.com/office/drawing/2014/main" id="{E3752F6D-9692-3340-6381-5F0482C6CD83}"/>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[5] </a:t>
            </a:r>
            <a:r>
              <a:rPr lang="en-GB" sz="800" b="1" dirty="0">
                <a:solidFill>
                  <a:schemeClr val="tx1">
                    <a:lumMod val="65000"/>
                    <a:lumOff val="35000"/>
                  </a:schemeClr>
                </a:solidFill>
                <a:latin typeface="HelveticaNeueLT Std" panose="020B0604020202020204" pitchFamily="34" charset="0"/>
              </a:rPr>
              <a:t>Gyevnar, B.</a:t>
            </a:r>
            <a:r>
              <a:rPr lang="en-GB" sz="800" dirty="0">
                <a:solidFill>
                  <a:schemeClr val="tx1">
                    <a:lumMod val="65000"/>
                    <a:lumOff val="35000"/>
                  </a:schemeClr>
                </a:solidFill>
                <a:latin typeface="HelveticaNeueLT Std Lt" panose="020B0403020202020204" pitchFamily="34" charset="0"/>
              </a:rPr>
              <a:t>, Ferguson, N., &amp; Schafer, B. (2023). Bridging the transparency gap: What can explainable AI learn from the AI Act? In Proceedings of ECAI 2023, the 26th European Conference on Artificial Intelligence (pp. 964 - 971). </a:t>
            </a:r>
            <a:r>
              <a:rPr lang="en-GB" sz="800" dirty="0">
                <a:solidFill>
                  <a:schemeClr val="tx1">
                    <a:lumMod val="65000"/>
                    <a:lumOff val="35000"/>
                  </a:schemeClr>
                </a:solidFill>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https://doi.org/10.3233/FAIA230367</a:t>
            </a:r>
            <a:endParaRPr lang="en-GB" sz="800" dirty="0">
              <a:solidFill>
                <a:schemeClr val="tx1">
                  <a:lumMod val="65000"/>
                  <a:lumOff val="35000"/>
                </a:schemeClr>
              </a:solidFill>
              <a:latin typeface="HelveticaNeueLT Std Lt" panose="020B0403020202020204" pitchFamily="34" charset="0"/>
            </a:endParaRPr>
          </a:p>
        </p:txBody>
      </p:sp>
      <p:sp>
        <p:nvSpPr>
          <p:cNvPr id="3" name="TextBox 2">
            <a:extLst>
              <a:ext uri="{FF2B5EF4-FFF2-40B4-BE49-F238E27FC236}">
                <a16:creationId xmlns:a16="http://schemas.microsoft.com/office/drawing/2014/main" id="{9623D39A-3D22-14B5-F980-B8375DD16C28}"/>
              </a:ext>
            </a:extLst>
          </p:cNvPr>
          <p:cNvSpPr txBox="1"/>
          <p:nvPr/>
        </p:nvSpPr>
        <p:spPr>
          <a:xfrm>
            <a:off x="3108298" y="1298744"/>
            <a:ext cx="2927404" cy="400110"/>
          </a:xfrm>
          <a:prstGeom prst="rect">
            <a:avLst/>
          </a:prstGeom>
          <a:noFill/>
        </p:spPr>
        <p:txBody>
          <a:bodyPr wrap="none" rtlCol="0">
            <a:spAutoFit/>
          </a:bodyPr>
          <a:lstStyle/>
          <a:p>
            <a:pPr algn="ctr"/>
            <a:r>
              <a:rPr lang="en-GB" sz="2000" b="1" dirty="0">
                <a:latin typeface="HelveticaNeueLT Std" panose="020B0604020202020204" pitchFamily="34" charset="0"/>
              </a:rPr>
              <a:t>TRANSPARENCY GAP</a:t>
            </a:r>
          </a:p>
        </p:txBody>
      </p:sp>
      <p:sp>
        <p:nvSpPr>
          <p:cNvPr id="5" name="TextBox 4">
            <a:extLst>
              <a:ext uri="{FF2B5EF4-FFF2-40B4-BE49-F238E27FC236}">
                <a16:creationId xmlns:a16="http://schemas.microsoft.com/office/drawing/2014/main" id="{70D9FEE0-AE1C-8A92-CD7C-87524109B528}"/>
              </a:ext>
            </a:extLst>
          </p:cNvPr>
          <p:cNvSpPr txBox="1"/>
          <p:nvPr/>
        </p:nvSpPr>
        <p:spPr>
          <a:xfrm>
            <a:off x="311701" y="2290240"/>
            <a:ext cx="3248803" cy="877163"/>
          </a:xfrm>
          <a:prstGeom prst="rect">
            <a:avLst/>
          </a:prstGeom>
          <a:noFill/>
        </p:spPr>
        <p:txBody>
          <a:bodyPr wrap="square" rtlCol="0">
            <a:spAutoFit/>
          </a:bodyPr>
          <a:lstStyle/>
          <a:p>
            <a:pPr algn="r">
              <a:spcAft>
                <a:spcPts val="600"/>
              </a:spcAft>
            </a:pPr>
            <a:r>
              <a:rPr lang="en-GB" sz="1800" u="sng" dirty="0">
                <a:solidFill>
                  <a:schemeClr val="tx1"/>
                </a:solidFill>
                <a:latin typeface="HelveticaNeueLT Std" panose="020B0604020202020204" pitchFamily="34" charset="0"/>
              </a:rPr>
              <a:t>Transparency as an end</a:t>
            </a:r>
          </a:p>
          <a:p>
            <a:pPr algn="r"/>
            <a:r>
              <a:rPr lang="en-GB" dirty="0">
                <a:solidFill>
                  <a:schemeClr val="tx1">
                    <a:lumMod val="65000"/>
                    <a:lumOff val="35000"/>
                  </a:schemeClr>
                </a:solidFill>
                <a:latin typeface="HelveticaNeueLT Std" panose="020B0604020202020204" pitchFamily="34" charset="0"/>
              </a:rPr>
              <a:t>“The post-hoc rationalisation of post-hoc rationalisations”</a:t>
            </a:r>
          </a:p>
        </p:txBody>
      </p:sp>
      <p:sp>
        <p:nvSpPr>
          <p:cNvPr id="7" name="TextBox 6">
            <a:extLst>
              <a:ext uri="{FF2B5EF4-FFF2-40B4-BE49-F238E27FC236}">
                <a16:creationId xmlns:a16="http://schemas.microsoft.com/office/drawing/2014/main" id="{106A1917-F0B0-E053-7C8B-1D247178F58F}"/>
              </a:ext>
            </a:extLst>
          </p:cNvPr>
          <p:cNvSpPr txBox="1"/>
          <p:nvPr/>
        </p:nvSpPr>
        <p:spPr>
          <a:xfrm>
            <a:off x="5583497" y="2397963"/>
            <a:ext cx="3254754" cy="877163"/>
          </a:xfrm>
          <a:prstGeom prst="rect">
            <a:avLst/>
          </a:prstGeom>
          <a:noFill/>
        </p:spPr>
        <p:txBody>
          <a:bodyPr wrap="square" rtlCol="0">
            <a:spAutoFit/>
          </a:bodyPr>
          <a:lstStyle/>
          <a:p>
            <a:pPr>
              <a:spcAft>
                <a:spcPts val="600"/>
              </a:spcAft>
            </a:pPr>
            <a:r>
              <a:rPr lang="en-GB" sz="1800" u="sng" dirty="0">
                <a:solidFill>
                  <a:schemeClr val="tx1"/>
                </a:solidFill>
                <a:latin typeface="HelveticaNeueLT Std" panose="020B0604020202020204" pitchFamily="34" charset="0"/>
              </a:rPr>
              <a:t>Transparency as a means</a:t>
            </a:r>
          </a:p>
          <a:p>
            <a:r>
              <a:rPr lang="en-GB" dirty="0">
                <a:solidFill>
                  <a:schemeClr val="tx1">
                    <a:lumMod val="65000"/>
                    <a:lumOff val="35000"/>
                  </a:schemeClr>
                </a:solidFill>
                <a:latin typeface="HelveticaNeueLT Std" panose="020B0604020202020204" pitchFamily="34" charset="0"/>
              </a:rPr>
              <a:t>“Explanations should serve the user not the creator”</a:t>
            </a:r>
          </a:p>
        </p:txBody>
      </p:sp>
      <p:sp>
        <p:nvSpPr>
          <p:cNvPr id="8" name="Arrow: Left-Right 7">
            <a:extLst>
              <a:ext uri="{FF2B5EF4-FFF2-40B4-BE49-F238E27FC236}">
                <a16:creationId xmlns:a16="http://schemas.microsoft.com/office/drawing/2014/main" id="{CAE48B1F-2F5E-576F-BE32-A8D6A6B9B6B8}"/>
              </a:ext>
            </a:extLst>
          </p:cNvPr>
          <p:cNvSpPr/>
          <p:nvPr/>
        </p:nvSpPr>
        <p:spPr>
          <a:xfrm>
            <a:off x="3963924" y="2444608"/>
            <a:ext cx="1216152" cy="484632"/>
          </a:xfrm>
          <a:custGeom>
            <a:avLst/>
            <a:gdLst>
              <a:gd name="connsiteX0" fmla="*/ 0 w 1216152"/>
              <a:gd name="connsiteY0" fmla="*/ 242316 h 484632"/>
              <a:gd name="connsiteX1" fmla="*/ 242316 w 1216152"/>
              <a:gd name="connsiteY1" fmla="*/ 0 h 484632"/>
              <a:gd name="connsiteX2" fmla="*/ 242316 w 1216152"/>
              <a:gd name="connsiteY2" fmla="*/ 121158 h 484632"/>
              <a:gd name="connsiteX3" fmla="*/ 600761 w 1216152"/>
              <a:gd name="connsiteY3" fmla="*/ 121158 h 484632"/>
              <a:gd name="connsiteX4" fmla="*/ 973836 w 1216152"/>
              <a:gd name="connsiteY4" fmla="*/ 121158 h 484632"/>
              <a:gd name="connsiteX5" fmla="*/ 973836 w 1216152"/>
              <a:gd name="connsiteY5" fmla="*/ 0 h 484632"/>
              <a:gd name="connsiteX6" fmla="*/ 1216152 w 1216152"/>
              <a:gd name="connsiteY6" fmla="*/ 242316 h 484632"/>
              <a:gd name="connsiteX7" fmla="*/ 973836 w 1216152"/>
              <a:gd name="connsiteY7" fmla="*/ 484632 h 484632"/>
              <a:gd name="connsiteX8" fmla="*/ 973836 w 1216152"/>
              <a:gd name="connsiteY8" fmla="*/ 363474 h 484632"/>
              <a:gd name="connsiteX9" fmla="*/ 630022 w 1216152"/>
              <a:gd name="connsiteY9" fmla="*/ 363474 h 484632"/>
              <a:gd name="connsiteX10" fmla="*/ 242316 w 1216152"/>
              <a:gd name="connsiteY10" fmla="*/ 363474 h 484632"/>
              <a:gd name="connsiteX11" fmla="*/ 242316 w 1216152"/>
              <a:gd name="connsiteY11" fmla="*/ 484632 h 484632"/>
              <a:gd name="connsiteX12" fmla="*/ 0 w 1216152"/>
              <a:gd name="connsiteY12" fmla="*/ 242316 h 4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6152" h="484632" fill="none" extrusionOk="0">
                <a:moveTo>
                  <a:pt x="0" y="242316"/>
                </a:moveTo>
                <a:cubicBezTo>
                  <a:pt x="118007" y="129240"/>
                  <a:pt x="139291" y="112189"/>
                  <a:pt x="242316" y="0"/>
                </a:cubicBezTo>
                <a:cubicBezTo>
                  <a:pt x="243027" y="44888"/>
                  <a:pt x="244227" y="73941"/>
                  <a:pt x="242316" y="121158"/>
                </a:cubicBezTo>
                <a:cubicBezTo>
                  <a:pt x="332290" y="112475"/>
                  <a:pt x="511425" y="132043"/>
                  <a:pt x="600761" y="121158"/>
                </a:cubicBezTo>
                <a:cubicBezTo>
                  <a:pt x="690098" y="110273"/>
                  <a:pt x="803697" y="128806"/>
                  <a:pt x="973836" y="121158"/>
                </a:cubicBezTo>
                <a:cubicBezTo>
                  <a:pt x="969360" y="87521"/>
                  <a:pt x="972258" y="44352"/>
                  <a:pt x="973836" y="0"/>
                </a:cubicBezTo>
                <a:cubicBezTo>
                  <a:pt x="1061834" y="94499"/>
                  <a:pt x="1133245" y="153533"/>
                  <a:pt x="1216152" y="242316"/>
                </a:cubicBezTo>
                <a:cubicBezTo>
                  <a:pt x="1168443" y="306813"/>
                  <a:pt x="1042764" y="423413"/>
                  <a:pt x="973836" y="484632"/>
                </a:cubicBezTo>
                <a:cubicBezTo>
                  <a:pt x="979301" y="426721"/>
                  <a:pt x="974927" y="410647"/>
                  <a:pt x="973836" y="363474"/>
                </a:cubicBezTo>
                <a:cubicBezTo>
                  <a:pt x="834382" y="379985"/>
                  <a:pt x="738952" y="346818"/>
                  <a:pt x="630022" y="363474"/>
                </a:cubicBezTo>
                <a:cubicBezTo>
                  <a:pt x="521092" y="380130"/>
                  <a:pt x="427173" y="348683"/>
                  <a:pt x="242316" y="363474"/>
                </a:cubicBezTo>
                <a:cubicBezTo>
                  <a:pt x="238381" y="398394"/>
                  <a:pt x="245066" y="453645"/>
                  <a:pt x="242316" y="484632"/>
                </a:cubicBezTo>
                <a:cubicBezTo>
                  <a:pt x="174677" y="398403"/>
                  <a:pt x="95086" y="360564"/>
                  <a:pt x="0" y="242316"/>
                </a:cubicBezTo>
                <a:close/>
              </a:path>
              <a:path w="1216152" h="484632" stroke="0" extrusionOk="0">
                <a:moveTo>
                  <a:pt x="0" y="242316"/>
                </a:moveTo>
                <a:cubicBezTo>
                  <a:pt x="63947" y="195239"/>
                  <a:pt x="163782" y="90444"/>
                  <a:pt x="242316" y="0"/>
                </a:cubicBezTo>
                <a:cubicBezTo>
                  <a:pt x="243746" y="35108"/>
                  <a:pt x="243956" y="71061"/>
                  <a:pt x="242316" y="121158"/>
                </a:cubicBezTo>
                <a:cubicBezTo>
                  <a:pt x="376433" y="130060"/>
                  <a:pt x="450617" y="135703"/>
                  <a:pt x="586130" y="121158"/>
                </a:cubicBezTo>
                <a:cubicBezTo>
                  <a:pt x="721643" y="106613"/>
                  <a:pt x="809223" y="110020"/>
                  <a:pt x="973836" y="121158"/>
                </a:cubicBezTo>
                <a:cubicBezTo>
                  <a:pt x="976249" y="74685"/>
                  <a:pt x="977253" y="33027"/>
                  <a:pt x="973836" y="0"/>
                </a:cubicBezTo>
                <a:cubicBezTo>
                  <a:pt x="1047093" y="49588"/>
                  <a:pt x="1129579" y="178554"/>
                  <a:pt x="1216152" y="242316"/>
                </a:cubicBezTo>
                <a:cubicBezTo>
                  <a:pt x="1107474" y="343638"/>
                  <a:pt x="1041422" y="393963"/>
                  <a:pt x="973836" y="484632"/>
                </a:cubicBezTo>
                <a:cubicBezTo>
                  <a:pt x="978566" y="447563"/>
                  <a:pt x="975836" y="399355"/>
                  <a:pt x="973836" y="363474"/>
                </a:cubicBezTo>
                <a:cubicBezTo>
                  <a:pt x="825729" y="351723"/>
                  <a:pt x="755083" y="367286"/>
                  <a:pt x="622706" y="363474"/>
                </a:cubicBezTo>
                <a:cubicBezTo>
                  <a:pt x="490329" y="359663"/>
                  <a:pt x="347177" y="356837"/>
                  <a:pt x="242316" y="363474"/>
                </a:cubicBezTo>
                <a:cubicBezTo>
                  <a:pt x="239887" y="415708"/>
                  <a:pt x="244316" y="429584"/>
                  <a:pt x="242316" y="484632"/>
                </a:cubicBezTo>
                <a:cubicBezTo>
                  <a:pt x="126870" y="363849"/>
                  <a:pt x="65452" y="317992"/>
                  <a:pt x="0" y="242316"/>
                </a:cubicBezTo>
                <a:close/>
              </a:path>
            </a:pathLst>
          </a:custGeom>
          <a:solidFill>
            <a:srgbClr val="308576"/>
          </a:solidFill>
          <a:ln>
            <a:solidFill>
              <a:schemeClr val="accent5">
                <a:lumMod val="75000"/>
              </a:schemeClr>
            </a:solidFill>
            <a:extLst>
              <a:ext uri="{C807C97D-BFC1-408E-A445-0C87EB9F89A2}">
                <ask:lineSketchStyleProps xmlns:ask="http://schemas.microsoft.com/office/drawing/2018/sketchyshapes" sd="1444994028">
                  <a:prstGeom prst="lef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0D1E0DC-FEE9-9D16-7493-C0271FF0D843}"/>
              </a:ext>
            </a:extLst>
          </p:cNvPr>
          <p:cNvSpPr txBox="1"/>
          <p:nvPr/>
        </p:nvSpPr>
        <p:spPr>
          <a:xfrm>
            <a:off x="1490070" y="3722656"/>
            <a:ext cx="6163867" cy="307777"/>
          </a:xfrm>
          <a:prstGeom prst="rect">
            <a:avLst/>
          </a:prstGeom>
          <a:noFill/>
        </p:spPr>
        <p:txBody>
          <a:bodyPr wrap="none" rtlCol="0">
            <a:spAutoFit/>
          </a:bodyPr>
          <a:lstStyle/>
          <a:p>
            <a:pPr algn="ctr"/>
            <a:r>
              <a:rPr lang="en-GB" b="1" dirty="0">
                <a:latin typeface="HelveticaNeueLT Std" panose="020B0604020202020204" pitchFamily="34" charset="0"/>
              </a:rPr>
              <a:t>Blindly applying XAI methods to ML systems hurts the overall system. </a:t>
            </a:r>
          </a:p>
        </p:txBody>
      </p:sp>
    </p:spTree>
    <p:extLst>
      <p:ext uri="{BB962C8B-B14F-4D97-AF65-F5344CB8AC3E}">
        <p14:creationId xmlns:p14="http://schemas.microsoft.com/office/powerpoint/2010/main" val="159743838"/>
      </p:ext>
    </p:extLst>
  </p:cSld>
  <p:clrMapOvr>
    <a:masterClrMapping/>
  </p:clrMapOvr>
  <mc:AlternateContent xmlns:mc="http://schemas.openxmlformats.org/markup-compatibility/2006" xmlns:p14="http://schemas.microsoft.com/office/powerpoint/2010/main">
    <mc:Choice Requires="p14">
      <p:transition spd="slow" p14:dur="2000" advTm="65356"/>
    </mc:Choice>
    <mc:Fallback xmlns="">
      <p:transition spd="slow" advTm="653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2031-8658-8DFA-77EA-0149BEA8A5E7}"/>
              </a:ext>
            </a:extLst>
          </p:cNvPr>
          <p:cNvSpPr>
            <a:spLocks noGrp="1"/>
          </p:cNvSpPr>
          <p:nvPr>
            <p:ph type="title"/>
          </p:nvPr>
        </p:nvSpPr>
        <p:spPr/>
        <p:txBody>
          <a:bodyPr>
            <a:normAutofit fontScale="90000"/>
          </a:bodyPr>
          <a:lstStyle/>
          <a:p>
            <a:r>
              <a:rPr lang="en-GB" dirty="0"/>
              <a:t>TRANSPARENCY DESIGN CHECKLIST</a:t>
            </a:r>
          </a:p>
        </p:txBody>
      </p:sp>
      <p:sp>
        <p:nvSpPr>
          <p:cNvPr id="3" name="Text Placeholder 2">
            <a:extLst>
              <a:ext uri="{FF2B5EF4-FFF2-40B4-BE49-F238E27FC236}">
                <a16:creationId xmlns:a16="http://schemas.microsoft.com/office/drawing/2014/main" id="{71A7F7FB-E836-6A4A-3B65-7B089839F786}"/>
              </a:ext>
            </a:extLst>
          </p:cNvPr>
          <p:cNvSpPr>
            <a:spLocks noGrp="1"/>
          </p:cNvSpPr>
          <p:nvPr>
            <p:ph type="body" idx="1"/>
          </p:nvPr>
        </p:nvSpPr>
        <p:spPr>
          <a:xfrm>
            <a:off x="311700" y="1268896"/>
            <a:ext cx="8520600" cy="3299979"/>
          </a:xfrm>
        </p:spPr>
        <p:txBody>
          <a:bodyPr/>
          <a:lstStyle/>
          <a:p>
            <a:pPr>
              <a:lnSpc>
                <a:spcPct val="150000"/>
              </a:lnSpc>
            </a:pPr>
            <a:r>
              <a:rPr lang="en-GB" sz="1800" b="1" dirty="0">
                <a:solidFill>
                  <a:schemeClr val="tx1"/>
                </a:solidFill>
                <a:latin typeface="HelveticaNeueLT Std" panose="020B0604020202020204" pitchFamily="34" charset="0"/>
                <a:sym typeface="Wingdings" panose="05000000000000000000" pitchFamily="2" charset="2"/>
              </a:rPr>
              <a:t>Design checklist:</a:t>
            </a:r>
          </a:p>
          <a:p>
            <a:pPr marL="400050" indent="-285750">
              <a:lnSpc>
                <a:spcPct val="114000"/>
              </a:lnSpc>
              <a:buFont typeface="Wingdings" panose="05000000000000000000" pitchFamily="2" charset="2"/>
              <a:buChar char="ü"/>
            </a:pPr>
            <a:r>
              <a:rPr lang="en-GB" sz="1800" dirty="0">
                <a:solidFill>
                  <a:schemeClr val="tx1">
                    <a:lumMod val="65000"/>
                    <a:lumOff val="35000"/>
                  </a:schemeClr>
                </a:solidFill>
                <a:latin typeface="HelveticaNeueLT Std" panose="020B0604020202020204" pitchFamily="34" charset="0"/>
                <a:sym typeface="Wingdings" panose="05000000000000000000" pitchFamily="2" charset="2"/>
              </a:rPr>
              <a:t>Who will be using the system and where?</a:t>
            </a:r>
          </a:p>
          <a:p>
            <a:pPr marL="400050" indent="-285750">
              <a:lnSpc>
                <a:spcPct val="114000"/>
              </a:lnSpc>
              <a:buFont typeface="Wingdings" panose="05000000000000000000" pitchFamily="2" charset="2"/>
              <a:buChar char="ü"/>
            </a:pPr>
            <a:r>
              <a:rPr lang="en-GB" sz="1800" dirty="0">
                <a:solidFill>
                  <a:schemeClr val="tx1">
                    <a:lumMod val="65000"/>
                    <a:lumOff val="35000"/>
                  </a:schemeClr>
                </a:solidFill>
                <a:latin typeface="HelveticaNeueLT Std" panose="020B0604020202020204" pitchFamily="34" charset="0"/>
                <a:sym typeface="Wingdings" panose="05000000000000000000" pitchFamily="2" charset="2"/>
              </a:rPr>
              <a:t>What effects can the AI decision have on the user?</a:t>
            </a:r>
          </a:p>
          <a:p>
            <a:pPr marL="400050" indent="-285750">
              <a:lnSpc>
                <a:spcPct val="114000"/>
              </a:lnSpc>
              <a:buFont typeface="Wingdings" panose="05000000000000000000" pitchFamily="2" charset="2"/>
              <a:buChar char="ü"/>
            </a:pPr>
            <a:r>
              <a:rPr lang="en-GB" sz="1800" dirty="0">
                <a:solidFill>
                  <a:schemeClr val="tx1">
                    <a:lumMod val="65000"/>
                    <a:lumOff val="35000"/>
                  </a:schemeClr>
                </a:solidFill>
                <a:latin typeface="HelveticaNeueLT Std" panose="020B0604020202020204" pitchFamily="34" charset="0"/>
                <a:sym typeface="Wingdings" panose="05000000000000000000" pitchFamily="2" charset="2"/>
              </a:rPr>
              <a:t>How does the Explanation affect the interpretation of the AI decision?</a:t>
            </a:r>
          </a:p>
          <a:p>
            <a:pPr marL="400050" indent="-285750">
              <a:lnSpc>
                <a:spcPct val="114000"/>
              </a:lnSpc>
              <a:buFont typeface="Wingdings" panose="05000000000000000000" pitchFamily="2" charset="2"/>
              <a:buChar char="ü"/>
            </a:pPr>
            <a:r>
              <a:rPr lang="en-GB" sz="1800" dirty="0">
                <a:solidFill>
                  <a:schemeClr val="tx1">
                    <a:lumMod val="65000"/>
                    <a:lumOff val="35000"/>
                  </a:schemeClr>
                </a:solidFill>
                <a:latin typeface="HelveticaNeueLT Std" panose="020B0604020202020204" pitchFamily="34" charset="0"/>
                <a:sym typeface="Wingdings" panose="05000000000000000000" pitchFamily="2" charset="2"/>
              </a:rPr>
              <a:t>Does the XAI system change if the AI system changes?</a:t>
            </a:r>
          </a:p>
          <a:p>
            <a:pPr marL="400050" indent="-285750">
              <a:lnSpc>
                <a:spcPct val="114000"/>
              </a:lnSpc>
              <a:buFont typeface="Wingdings" panose="05000000000000000000" pitchFamily="2" charset="2"/>
              <a:buChar char="ü"/>
            </a:pPr>
            <a:r>
              <a:rPr lang="en-GB" sz="1800" dirty="0">
                <a:solidFill>
                  <a:schemeClr val="tx1">
                    <a:lumMod val="65000"/>
                    <a:lumOff val="35000"/>
                  </a:schemeClr>
                </a:solidFill>
                <a:latin typeface="HelveticaNeueLT Std" panose="020B0604020202020204" pitchFamily="34" charset="0"/>
                <a:sym typeface="Wingdings" panose="05000000000000000000" pitchFamily="2" charset="2"/>
              </a:rPr>
              <a:t>Does the system handle distribution shifts and OOD examples?</a:t>
            </a:r>
          </a:p>
          <a:p>
            <a:pPr marL="400050" indent="-285750">
              <a:lnSpc>
                <a:spcPct val="114000"/>
              </a:lnSpc>
              <a:buFont typeface="Wingdings" panose="05000000000000000000" pitchFamily="2" charset="2"/>
              <a:buChar char="ü"/>
            </a:pPr>
            <a:r>
              <a:rPr lang="en-GB" sz="1800" dirty="0">
                <a:solidFill>
                  <a:schemeClr val="tx1">
                    <a:lumMod val="65000"/>
                    <a:lumOff val="35000"/>
                  </a:schemeClr>
                </a:solidFill>
                <a:latin typeface="HelveticaNeueLT Std" panose="020B0604020202020204" pitchFamily="34" charset="0"/>
                <a:sym typeface="Wingdings" panose="05000000000000000000" pitchFamily="2" charset="2"/>
              </a:rPr>
              <a:t>What if the AI decision is wrong?</a:t>
            </a:r>
            <a:endParaRPr lang="en-GB" sz="1800" dirty="0">
              <a:solidFill>
                <a:schemeClr val="tx1">
                  <a:lumMod val="65000"/>
                  <a:lumOff val="35000"/>
                </a:schemeClr>
              </a:solidFill>
              <a:latin typeface="HelveticaNeueLT Std" panose="020B0604020202020204" pitchFamily="34" charset="0"/>
            </a:endParaRPr>
          </a:p>
          <a:p>
            <a:pPr>
              <a:lnSpc>
                <a:spcPct val="150000"/>
              </a:lnSpc>
            </a:pPr>
            <a:endParaRPr lang="en-GB" sz="1800" dirty="0">
              <a:solidFill>
                <a:schemeClr val="tx1">
                  <a:lumMod val="75000"/>
                  <a:lumOff val="25000"/>
                </a:schemeClr>
              </a:solidFill>
              <a:latin typeface="HelveticaNeueLT Std" panose="020B0604020202020204" pitchFamily="34" charset="0"/>
            </a:endParaRPr>
          </a:p>
          <a:p>
            <a:pPr>
              <a:lnSpc>
                <a:spcPct val="150000"/>
              </a:lnSpc>
            </a:pPr>
            <a:endParaRPr lang="en-GB" dirty="0"/>
          </a:p>
        </p:txBody>
      </p:sp>
      <p:sp>
        <p:nvSpPr>
          <p:cNvPr id="4" name="Slide Number Placeholder 3">
            <a:extLst>
              <a:ext uri="{FF2B5EF4-FFF2-40B4-BE49-F238E27FC236}">
                <a16:creationId xmlns:a16="http://schemas.microsoft.com/office/drawing/2014/main" id="{80B71A25-5DFE-1EB3-E856-A49AB5FDE03A}"/>
              </a:ext>
            </a:extLst>
          </p:cNvPr>
          <p:cNvSpPr>
            <a:spLocks noGrp="1"/>
          </p:cNvSpPr>
          <p:nvPr>
            <p:ph type="sldNum" idx="12"/>
          </p:nvPr>
        </p:nvSpPr>
        <p:spPr/>
        <p:txBody>
          <a:bodyPr>
            <a:normAutofit fontScale="92500" lnSpcReduction="10000"/>
          </a:bodyPr>
          <a:lstStyle/>
          <a:p>
            <a:fld id="{00000000-1234-1234-1234-123412341234}" type="slidenum">
              <a:rPr lang="en" smtClean="0"/>
              <a:pPr/>
              <a:t>18</a:t>
            </a:fld>
            <a:endParaRPr lang="en"/>
          </a:p>
        </p:txBody>
      </p:sp>
      <p:sp>
        <p:nvSpPr>
          <p:cNvPr id="6" name="TextBox 5">
            <a:extLst>
              <a:ext uri="{FF2B5EF4-FFF2-40B4-BE49-F238E27FC236}">
                <a16:creationId xmlns:a16="http://schemas.microsoft.com/office/drawing/2014/main" id="{E6D42A35-EB08-17B3-1D1E-212BC520703B}"/>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[5] </a:t>
            </a:r>
            <a:r>
              <a:rPr lang="en-GB" sz="800" b="1" dirty="0">
                <a:solidFill>
                  <a:schemeClr val="tx1">
                    <a:lumMod val="65000"/>
                    <a:lumOff val="35000"/>
                  </a:schemeClr>
                </a:solidFill>
                <a:latin typeface="HelveticaNeueLT Std" panose="020B0604020202020204" pitchFamily="34" charset="0"/>
              </a:rPr>
              <a:t>Gyevnar, B.</a:t>
            </a:r>
            <a:r>
              <a:rPr lang="en-GB" sz="800" dirty="0">
                <a:solidFill>
                  <a:schemeClr val="tx1">
                    <a:lumMod val="65000"/>
                    <a:lumOff val="35000"/>
                  </a:schemeClr>
                </a:solidFill>
                <a:latin typeface="HelveticaNeueLT Std Lt" panose="020B0403020202020204" pitchFamily="34" charset="0"/>
              </a:rPr>
              <a:t>, Ferguson, N., &amp; Schafer, B. (2023). Bridging the transparency gap: What can explainable AI learn from the AI Act? In Proceedings of ECAI 2023, the 26th European Conference on Artificial Intelligence (pp. 964 - 971). </a:t>
            </a:r>
            <a:r>
              <a:rPr lang="en-GB" sz="800" dirty="0">
                <a:solidFill>
                  <a:schemeClr val="tx1">
                    <a:lumMod val="65000"/>
                    <a:lumOff val="35000"/>
                  </a:schemeClr>
                </a:solidFill>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https://doi.org/10.3233/FAIA230367</a:t>
            </a:r>
            <a:endParaRPr lang="en-GB" sz="800" dirty="0">
              <a:solidFill>
                <a:schemeClr val="tx1">
                  <a:lumMod val="65000"/>
                  <a:lumOff val="35000"/>
                </a:schemeClr>
              </a:solidFill>
              <a:latin typeface="HelveticaNeueLT Std Lt" panose="020B0403020202020204" pitchFamily="34" charset="0"/>
            </a:endParaRPr>
          </a:p>
        </p:txBody>
      </p:sp>
    </p:spTree>
    <p:extLst>
      <p:ext uri="{BB962C8B-B14F-4D97-AF65-F5344CB8AC3E}">
        <p14:creationId xmlns:p14="http://schemas.microsoft.com/office/powerpoint/2010/main" val="3884501913"/>
      </p:ext>
    </p:extLst>
  </p:cSld>
  <p:clrMapOvr>
    <a:masterClrMapping/>
  </p:clrMapOvr>
  <mc:AlternateContent xmlns:mc="http://schemas.openxmlformats.org/markup-compatibility/2006" xmlns:p14="http://schemas.microsoft.com/office/powerpoint/2010/main">
    <mc:Choice Requires="p14">
      <p:transition spd="slow" p14:dur="2000" advTm="92107"/>
    </mc:Choice>
    <mc:Fallback xmlns="">
      <p:transition spd="slow" advTm="92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tx1">
                    <a:lumMod val="75000"/>
                    <a:lumOff val="25000"/>
                  </a:schemeClr>
                </a:solidFill>
                <a:latin typeface="HelveticaNeueLT Std" panose="020B0604020202020204" pitchFamily="34" charset="0"/>
              </a:rPr>
              <a:t>What are the </a:t>
            </a:r>
            <a:r>
              <a:rPr lang="en-GB" b="1" dirty="0">
                <a:solidFill>
                  <a:schemeClr val="tx1">
                    <a:lumMod val="75000"/>
                    <a:lumOff val="25000"/>
                  </a:schemeClr>
                </a:solidFill>
                <a:latin typeface="HelveticaNeueLT Std" panose="020B0604020202020204" pitchFamily="34" charset="0"/>
              </a:rPr>
              <a:t>fundamental problems </a:t>
            </a:r>
            <a:r>
              <a:rPr lang="en-GB" dirty="0">
                <a:solidFill>
                  <a:schemeClr val="tx1">
                    <a:lumMod val="75000"/>
                    <a:lumOff val="2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Motivation for XAI is misplaced;</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Standard methods are unreliable;</a:t>
            </a:r>
          </a:p>
          <a:p>
            <a:pPr marL="987425" lvl="1" indent="-342900">
              <a:buClrTx/>
              <a:buFont typeface="+mj-lt"/>
              <a:buAutoNum type="alphaLcPeriod"/>
            </a:pPr>
            <a:endParaRPr lang="en-GB" sz="1600" dirty="0">
              <a:solidFill>
                <a:schemeClr val="tx1">
                  <a:lumMod val="75000"/>
                  <a:lumOff val="25000"/>
                </a:schemeClr>
              </a:solidFill>
              <a:latin typeface="HelveticaNeueLT Std" panose="020B0604020202020204" pitchFamily="34" charset="0"/>
            </a:endParaRPr>
          </a:p>
          <a:p>
            <a:pPr marL="447675" indent="-342900">
              <a:buClrTx/>
              <a:buFont typeface="+mj-lt"/>
              <a:buAutoNum type="arabicPeriod"/>
            </a:pPr>
            <a:r>
              <a:rPr lang="en-GB" dirty="0">
                <a:solidFill>
                  <a:schemeClr val="bg1">
                    <a:lumMod val="85000"/>
                  </a:schemeClr>
                </a:solidFill>
                <a:latin typeface="HelveticaNeueLT Std" panose="020B0604020202020204" pitchFamily="34" charset="0"/>
              </a:rPr>
              <a:t>How to </a:t>
            </a:r>
            <a:r>
              <a:rPr lang="en-GB" b="1" dirty="0">
                <a:solidFill>
                  <a:schemeClr val="bg1">
                    <a:lumMod val="85000"/>
                  </a:schemeClr>
                </a:solidFill>
                <a:latin typeface="HelveticaNeueLT Std" panose="020B0604020202020204" pitchFamily="34" charset="0"/>
              </a:rPr>
              <a:t>operationalise</a:t>
            </a:r>
            <a:r>
              <a:rPr lang="en-GB" dirty="0">
                <a:solidFill>
                  <a:schemeClr val="bg1">
                    <a:lumMod val="85000"/>
                  </a:schemeClr>
                </a:solidFill>
                <a:latin typeface="HelveticaNeueLT Std" panose="020B0604020202020204" pitchFamily="34" charset="0"/>
              </a:rPr>
              <a:t> better explanations for AI-based decision-making?</a:t>
            </a: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19</a:t>
            </a:fld>
            <a:endParaRPr lang="en"/>
          </a:p>
        </p:txBody>
      </p:sp>
    </p:spTree>
    <p:custDataLst>
      <p:tags r:id="rId1"/>
    </p:custDataLst>
    <p:extLst>
      <p:ext uri="{BB962C8B-B14F-4D97-AF65-F5344CB8AC3E}">
        <p14:creationId xmlns:p14="http://schemas.microsoft.com/office/powerpoint/2010/main" val="1562728893"/>
      </p:ext>
    </p:extLst>
  </p:cSld>
  <p:clrMapOvr>
    <a:masterClrMapping/>
  </p:clrMapOvr>
  <mc:AlternateContent xmlns:mc="http://schemas.openxmlformats.org/markup-compatibility/2006" xmlns:p14="http://schemas.microsoft.com/office/powerpoint/2010/main">
    <mc:Choice Requires="p14">
      <p:transition spd="slow" p14:dur="2000" advTm="33213"/>
    </mc:Choice>
    <mc:Fallback xmlns="">
      <p:transition spd="slow" advTm="332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Font typeface="+mj-lt"/>
              <a:buAutoNum type="arabicPeriod"/>
            </a:pPr>
            <a:r>
              <a:rPr lang="en-GB" dirty="0">
                <a:latin typeface="HelveticaNeueLT Std" panose="020B0604020202020204" pitchFamily="34" charset="0"/>
              </a:rPr>
              <a:t>What are the </a:t>
            </a:r>
            <a:r>
              <a:rPr lang="en-GB" b="1" dirty="0">
                <a:latin typeface="HelveticaNeueLT Std" panose="020B0604020202020204" pitchFamily="34" charset="0"/>
              </a:rPr>
              <a:t>fundamental problems </a:t>
            </a:r>
            <a:r>
              <a:rPr lang="en-GB" dirty="0">
                <a:latin typeface="HelveticaNeueLT Std" panose="020B0604020202020204" pitchFamily="34" charset="0"/>
              </a:rPr>
              <a:t>with current explainable AI (XAI)?</a:t>
            </a:r>
          </a:p>
          <a:p>
            <a:pPr marL="457200" indent="-342900">
              <a:buFont typeface="+mj-lt"/>
              <a:buAutoNum type="arabicPeriod"/>
            </a:pPr>
            <a:endParaRPr lang="en-GB" dirty="0">
              <a:latin typeface="HelveticaNeueLT Std" panose="020B0604020202020204" pitchFamily="34" charset="0"/>
            </a:endParaRPr>
          </a:p>
          <a:p>
            <a:pPr marL="457200" indent="-342900">
              <a:buFont typeface="+mj-lt"/>
              <a:buAutoNum type="arabicPeriod"/>
            </a:pPr>
            <a:endParaRPr lang="en-GB" dirty="0">
              <a:latin typeface="HelveticaNeueLT Std" panose="020B0604020202020204" pitchFamily="34" charset="0"/>
            </a:endParaRPr>
          </a:p>
          <a:p>
            <a:pPr marL="457200" indent="-342900">
              <a:buFont typeface="+mj-lt"/>
              <a:buAutoNum type="arabicPeriod"/>
            </a:pPr>
            <a:r>
              <a:rPr lang="en-GB" dirty="0">
                <a:latin typeface="HelveticaNeueLT Std" panose="020B0604020202020204" pitchFamily="34" charset="0"/>
              </a:rPr>
              <a:t>How to </a:t>
            </a:r>
            <a:r>
              <a:rPr lang="en-GB" b="1" dirty="0">
                <a:latin typeface="HelveticaNeueLT Std" panose="020B0604020202020204" pitchFamily="34" charset="0"/>
              </a:rPr>
              <a:t>operationalise</a:t>
            </a:r>
            <a:r>
              <a:rPr lang="en-GB" dirty="0">
                <a:latin typeface="HelveticaNeueLT Std" panose="020B0604020202020204" pitchFamily="34" charset="0"/>
              </a:rPr>
              <a:t> better explanations for AI-based decision-making?</a:t>
            </a: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2</a:t>
            </a:fld>
            <a:endParaRPr lang="en" dirty="0"/>
          </a:p>
        </p:txBody>
      </p:sp>
    </p:spTree>
    <p:extLst>
      <p:ext uri="{BB962C8B-B14F-4D97-AF65-F5344CB8AC3E}">
        <p14:creationId xmlns:p14="http://schemas.microsoft.com/office/powerpoint/2010/main" val="2758512825"/>
      </p:ext>
    </p:extLst>
  </p:cSld>
  <p:clrMapOvr>
    <a:masterClrMapping/>
  </p:clrMapOvr>
  <mc:AlternateContent xmlns:mc="http://schemas.openxmlformats.org/markup-compatibility/2006" xmlns:p14="http://schemas.microsoft.com/office/powerpoint/2010/main">
    <mc:Choice Requires="p14">
      <p:transition spd="slow" p14:dur="2000" advTm="78491"/>
    </mc:Choice>
    <mc:Fallback xmlns="">
      <p:transition spd="slow" advTm="7849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UNRELIABLE XAI</a:t>
            </a: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20</a:t>
            </a:fld>
            <a:endParaRPr lang="en"/>
          </a:p>
        </p:txBody>
      </p:sp>
      <p:sp>
        <p:nvSpPr>
          <p:cNvPr id="7" name="TextBox 6">
            <a:extLst>
              <a:ext uri="{FF2B5EF4-FFF2-40B4-BE49-F238E27FC236}">
                <a16:creationId xmlns:a16="http://schemas.microsoft.com/office/drawing/2014/main" id="{10BF09BC-6019-A770-7E19-B804F96DC16E}"/>
              </a:ext>
            </a:extLst>
          </p:cNvPr>
          <p:cNvSpPr txBox="1"/>
          <p:nvPr/>
        </p:nvSpPr>
        <p:spPr>
          <a:xfrm>
            <a:off x="753626" y="1582601"/>
            <a:ext cx="3640740" cy="1978298"/>
          </a:xfrm>
          <a:prstGeom prst="rect">
            <a:avLst/>
          </a:prstGeom>
          <a:noFill/>
        </p:spPr>
        <p:txBody>
          <a:bodyPr wrap="none" rtlCol="0">
            <a:spAutoFit/>
          </a:bodyPr>
          <a:lstStyle/>
          <a:p>
            <a:r>
              <a:rPr lang="en-GB" sz="1800" b="1" dirty="0">
                <a:latin typeface="HelveticaNeueLT Std" panose="020B0604020202020204" pitchFamily="34" charset="0"/>
              </a:rPr>
              <a:t>Four examples:</a:t>
            </a:r>
          </a:p>
          <a:p>
            <a:pPr marL="357188" indent="-357188">
              <a:lnSpc>
                <a:spcPct val="150000"/>
              </a:lnSpc>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Misusing Shapley values</a:t>
            </a:r>
          </a:p>
          <a:p>
            <a:pPr marL="357188" indent="-357188">
              <a:lnSpc>
                <a:spcPct val="150000"/>
              </a:lnSpc>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Misleading saliency maps</a:t>
            </a:r>
          </a:p>
          <a:p>
            <a:pPr marL="357188" indent="-357188">
              <a:lnSpc>
                <a:spcPct val="150000"/>
              </a:lnSpc>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Inconsistent attention weights</a:t>
            </a:r>
          </a:p>
          <a:p>
            <a:pPr marL="357188" indent="-357188">
              <a:lnSpc>
                <a:spcPct val="150000"/>
              </a:lnSpc>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Brittle counterfactuals </a:t>
            </a:r>
          </a:p>
        </p:txBody>
      </p:sp>
    </p:spTree>
    <p:extLst>
      <p:ext uri="{BB962C8B-B14F-4D97-AF65-F5344CB8AC3E}">
        <p14:creationId xmlns:p14="http://schemas.microsoft.com/office/powerpoint/2010/main" val="2108454"/>
      </p:ext>
    </p:extLst>
  </p:cSld>
  <p:clrMapOvr>
    <a:masterClrMapping/>
  </p:clrMapOvr>
  <mc:AlternateContent xmlns:mc="http://schemas.openxmlformats.org/markup-compatibility/2006" xmlns:p14="http://schemas.microsoft.com/office/powerpoint/2010/main">
    <mc:Choice Requires="p14">
      <p:transition spd="slow" p14:dur="2000" advTm="16158"/>
    </mc:Choice>
    <mc:Fallback xmlns="">
      <p:transition spd="slow" advTm="1615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A7A6-5C44-0191-B646-693AD0A1868C}"/>
              </a:ext>
            </a:extLst>
          </p:cNvPr>
          <p:cNvSpPr>
            <a:spLocks noGrp="1"/>
          </p:cNvSpPr>
          <p:nvPr>
            <p:ph type="title"/>
          </p:nvPr>
        </p:nvSpPr>
        <p:spPr/>
        <p:txBody>
          <a:bodyPr>
            <a:normAutofit fontScale="90000"/>
          </a:bodyPr>
          <a:lstStyle/>
          <a:p>
            <a:r>
              <a:rPr lang="en-GB" dirty="0"/>
              <a:t>MISUSING SHAPLEY VALUES</a:t>
            </a:r>
          </a:p>
        </p:txBody>
      </p:sp>
      <p:sp>
        <p:nvSpPr>
          <p:cNvPr id="4" name="Slide Number Placeholder 3">
            <a:extLst>
              <a:ext uri="{FF2B5EF4-FFF2-40B4-BE49-F238E27FC236}">
                <a16:creationId xmlns:a16="http://schemas.microsoft.com/office/drawing/2014/main" id="{7CD9B9DD-74C3-3040-5D19-556F7F01F8EE}"/>
              </a:ext>
            </a:extLst>
          </p:cNvPr>
          <p:cNvSpPr>
            <a:spLocks noGrp="1"/>
          </p:cNvSpPr>
          <p:nvPr>
            <p:ph type="sldNum" idx="12"/>
          </p:nvPr>
        </p:nvSpPr>
        <p:spPr/>
        <p:txBody>
          <a:bodyPr>
            <a:normAutofit fontScale="92500" lnSpcReduction="10000"/>
          </a:bodyPr>
          <a:lstStyle/>
          <a:p>
            <a:fld id="{00000000-1234-1234-1234-123412341234}" type="slidenum">
              <a:rPr lang="en" smtClean="0"/>
              <a:pPr/>
              <a:t>21</a:t>
            </a:fld>
            <a:endParaRPr lang="en"/>
          </a:p>
        </p:txBody>
      </p:sp>
      <p:sp>
        <p:nvSpPr>
          <p:cNvPr id="3" name="TextBox 2">
            <a:extLst>
              <a:ext uri="{FF2B5EF4-FFF2-40B4-BE49-F238E27FC236}">
                <a16:creationId xmlns:a16="http://schemas.microsoft.com/office/drawing/2014/main" id="{FDE8ABD0-E781-F01A-9927-D05C942791C7}"/>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65000"/>
                    <a:lumOff val="35000"/>
                  </a:schemeClr>
                </a:solidFill>
                <a:latin typeface="HelveticaNeueLT Std Lt" panose="020B0403020202020204" pitchFamily="34" charset="0"/>
              </a:rPr>
              <a:t>[9] Fryer, D., </a:t>
            </a:r>
            <a:r>
              <a:rPr lang="en-GB" sz="800" dirty="0" err="1">
                <a:solidFill>
                  <a:schemeClr val="tx1">
                    <a:lumMod val="65000"/>
                    <a:lumOff val="35000"/>
                  </a:schemeClr>
                </a:solidFill>
                <a:latin typeface="HelveticaNeueLT Std Lt" panose="020B0403020202020204" pitchFamily="34" charset="0"/>
              </a:rPr>
              <a:t>Strümke</a:t>
            </a:r>
            <a:r>
              <a:rPr lang="en-GB" sz="800" dirty="0">
                <a:solidFill>
                  <a:schemeClr val="tx1">
                    <a:lumMod val="65000"/>
                    <a:lumOff val="35000"/>
                  </a:schemeClr>
                </a:solidFill>
                <a:latin typeface="HelveticaNeueLT Std Lt" panose="020B0403020202020204" pitchFamily="34" charset="0"/>
              </a:rPr>
              <a:t>, I., &amp; Nguyen, H. (2021). Shapley Values for Feature Selection: The Good, the Bad, and the Axioms. IEEE Access, 9, 144352–144360. </a:t>
            </a:r>
            <a:r>
              <a:rPr lang="en-GB" sz="800" dirty="0">
                <a:solidFill>
                  <a:schemeClr val="tx1">
                    <a:lumMod val="65000"/>
                    <a:lumOff val="35000"/>
                  </a:schemeClr>
                </a:solidFill>
                <a:latin typeface="HelveticaNeueLT Std Lt" panose="020B0403020202020204" pitchFamily="34" charset="0"/>
                <a:hlinkClick r:id="rId2"/>
              </a:rPr>
              <a:t>https://doi.org/10.1109/ACCESS.2021.3119110</a:t>
            </a:r>
            <a:endParaRPr lang="en-GB" sz="800" dirty="0">
              <a:solidFill>
                <a:schemeClr val="tx1">
                  <a:lumMod val="65000"/>
                  <a:lumOff val="35000"/>
                </a:schemeClr>
              </a:solidFill>
              <a:latin typeface="HelveticaNeueLT Std Lt" panose="020B0403020202020204" pitchFamily="34" charset="0"/>
            </a:endParaRPr>
          </a:p>
        </p:txBody>
      </p:sp>
      <p:sp>
        <p:nvSpPr>
          <p:cNvPr id="10" name="TextBox 9">
            <a:extLst>
              <a:ext uri="{FF2B5EF4-FFF2-40B4-BE49-F238E27FC236}">
                <a16:creationId xmlns:a16="http://schemas.microsoft.com/office/drawing/2014/main" id="{72A3F363-2BE7-1468-5A9F-E2103E888B2D}"/>
              </a:ext>
            </a:extLst>
          </p:cNvPr>
          <p:cNvSpPr txBox="1"/>
          <p:nvPr/>
        </p:nvSpPr>
        <p:spPr>
          <a:xfrm>
            <a:off x="458399" y="970024"/>
            <a:ext cx="7553963" cy="584775"/>
          </a:xfrm>
          <a:prstGeom prst="rect">
            <a:avLst/>
          </a:prstGeom>
          <a:noFill/>
        </p:spPr>
        <p:txBody>
          <a:bodyPr wrap="square" rtlCol="0">
            <a:spAutoFit/>
          </a:bodyPr>
          <a:lstStyle/>
          <a:p>
            <a:r>
              <a:rPr lang="en-GB" sz="1600" b="1" dirty="0">
                <a:latin typeface="HelveticaNeueLT Std" panose="020B0604020202020204" pitchFamily="34" charset="0"/>
              </a:rPr>
              <a:t>Shapley values:</a:t>
            </a:r>
          </a:p>
          <a:p>
            <a:pPr marL="90488"/>
            <a:r>
              <a:rPr lang="en-GB" sz="1600" dirty="0">
                <a:solidFill>
                  <a:schemeClr val="tx1">
                    <a:lumMod val="75000"/>
                    <a:lumOff val="25000"/>
                  </a:schemeClr>
                </a:solidFill>
                <a:latin typeface="HelveticaNeueLT Std" panose="020B0604020202020204" pitchFamily="34" charset="0"/>
              </a:rPr>
              <a:t>A method to calculate item value based on average marginal contributions;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87A590C-9A21-2B5A-00EC-CAE5FD125D2C}"/>
                  </a:ext>
                </a:extLst>
              </p:cNvPr>
              <p:cNvSpPr txBox="1"/>
              <p:nvPr/>
            </p:nvSpPr>
            <p:spPr>
              <a:xfrm>
                <a:off x="4660293" y="2873316"/>
                <a:ext cx="1982017" cy="644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𝜙</m:t>
                          </m:r>
                        </m:e>
                        <m:sub>
                          <m:r>
                            <a:rPr lang="en-GB" b="0" i="1" smtClean="0">
                              <a:solidFill>
                                <a:srgbClr val="308576"/>
                              </a:solidFill>
                              <a:latin typeface="Cambria Math" panose="02040503050406030204" pitchFamily="18" charset="0"/>
                            </a:rPr>
                            <m:t>𝑖</m:t>
                          </m:r>
                        </m:sub>
                      </m:sSub>
                      <m:r>
                        <a:rPr lang="en-GB" b="0" i="1" smtClean="0">
                          <a:latin typeface="Cambria Math" panose="02040503050406030204" pitchFamily="18" charset="0"/>
                        </a:rPr>
                        <m:t>=</m:t>
                      </m:r>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𝑆</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𝐹</m:t>
                              </m:r>
                              <m:r>
                                <a:rPr lang="en-GB" b="0" i="1" smtClean="0">
                                  <a:latin typeface="Cambria Math" panose="02040503050406030204" pitchFamily="18" charset="0"/>
                                </a:rPr>
                                <m:t>\</m:t>
                              </m:r>
                              <m:r>
                                <m:rPr>
                                  <m:lit/>
                                </m:rPr>
                                <a:rPr lang="en-GB" b="0" i="1" smtClean="0">
                                  <a:latin typeface="Cambria Math" panose="02040503050406030204" pitchFamily="18" charset="0"/>
                                </a:rPr>
                                <m:t>{</m:t>
                              </m:r>
                              <m:r>
                                <a:rPr lang="en-GB" b="0" i="1" smtClean="0">
                                  <a:solidFill>
                                    <a:srgbClr val="308576"/>
                                  </a:solidFill>
                                  <a:latin typeface="Cambria Math" panose="02040503050406030204" pitchFamily="18" charset="0"/>
                                </a:rPr>
                                <m:t>𝑖</m:t>
                              </m:r>
                              <m:r>
                                <a:rPr lang="en-GB" b="0" i="1" smtClean="0">
                                  <a:latin typeface="Cambria Math" panose="02040503050406030204" pitchFamily="18" charset="0"/>
                                </a:rPr>
                                <m:t>}</m:t>
                              </m:r>
                            </m:sup>
                          </m:sSup>
                        </m:sub>
                        <m:sup/>
                        <m:e>
                          <m:r>
                            <a:rPr lang="en-GB" b="0" i="1" smtClean="0">
                              <a:latin typeface="Cambria Math" panose="02040503050406030204" pitchFamily="18" charset="0"/>
                            </a:rPr>
                            <m:t>𝑤</m:t>
                          </m:r>
                          <m:d>
                            <m:dPr>
                              <m:ctrlPr>
                                <a:rPr lang="en-GB" b="0" i="1" smtClean="0">
                                  <a:latin typeface="Cambria Math" panose="02040503050406030204" pitchFamily="18" charset="0"/>
                                </a:rPr>
                              </m:ctrlPr>
                            </m:dPr>
                            <m:e>
                              <m:r>
                                <a:rPr lang="en-GB" b="0" i="1" smtClean="0">
                                  <a:latin typeface="Cambria Math" panose="02040503050406030204" pitchFamily="18" charset="0"/>
                                </a:rPr>
                                <m:t>𝑆</m:t>
                              </m:r>
                            </m:e>
                          </m:d>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Δ</m:t>
                              </m:r>
                            </m:e>
                            <m:sub>
                              <m:r>
                                <a:rPr lang="en-GB" b="0" i="1" smtClean="0">
                                  <a:latin typeface="Cambria Math" panose="02040503050406030204" pitchFamily="18" charset="0"/>
                                </a:rPr>
                                <m:t>𝐶</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𝑆</m:t>
                              </m:r>
                              <m:r>
                                <a:rPr lang="en-GB" b="0" i="1" smtClean="0">
                                  <a:latin typeface="Cambria Math" panose="02040503050406030204" pitchFamily="18" charset="0"/>
                                </a:rPr>
                                <m:t>, </m:t>
                              </m:r>
                              <m:r>
                                <a:rPr lang="en-GB" b="0" i="1" smtClean="0">
                                  <a:solidFill>
                                    <a:srgbClr val="308576"/>
                                  </a:solidFill>
                                  <a:latin typeface="Cambria Math" panose="02040503050406030204" pitchFamily="18" charset="0"/>
                                </a:rPr>
                                <m:t>𝑖</m:t>
                              </m:r>
                            </m:e>
                          </m:d>
                          <m:r>
                            <a:rPr lang="en-GB" b="0" i="1" smtClean="0">
                              <a:latin typeface="Cambria Math" panose="02040503050406030204" pitchFamily="18" charset="0"/>
                            </a:rPr>
                            <m:t>.</m:t>
                          </m:r>
                        </m:e>
                      </m:nary>
                    </m:oMath>
                  </m:oMathPara>
                </a14:m>
                <a:endParaRPr lang="en-GB" dirty="0"/>
              </a:p>
            </p:txBody>
          </p:sp>
        </mc:Choice>
        <mc:Fallback xmlns="">
          <p:sp>
            <p:nvSpPr>
              <p:cNvPr id="11" name="TextBox 10">
                <a:extLst>
                  <a:ext uri="{FF2B5EF4-FFF2-40B4-BE49-F238E27FC236}">
                    <a16:creationId xmlns:a16="http://schemas.microsoft.com/office/drawing/2014/main" id="{A87A590C-9A21-2B5A-00EC-CAE5FD125D2C}"/>
                  </a:ext>
                </a:extLst>
              </p:cNvPr>
              <p:cNvSpPr txBox="1">
                <a:spLocks noRot="1" noChangeAspect="1" noMove="1" noResize="1" noEditPoints="1" noAdjustHandles="1" noChangeArrowheads="1" noChangeShapeType="1" noTextEdit="1"/>
              </p:cNvSpPr>
              <p:nvPr/>
            </p:nvSpPr>
            <p:spPr>
              <a:xfrm>
                <a:off x="4660293" y="2873316"/>
                <a:ext cx="1982017" cy="64402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D5B429-7686-8508-DB1D-D7BE04389013}"/>
                  </a:ext>
                </a:extLst>
              </p:cNvPr>
              <p:cNvSpPr txBox="1"/>
              <p:nvPr/>
            </p:nvSpPr>
            <p:spPr>
              <a:xfrm>
                <a:off x="4531731" y="2196542"/>
                <a:ext cx="225036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Δ</m:t>
                          </m:r>
                        </m:e>
                        <m:sub>
                          <m:r>
                            <a:rPr lang="en-GB" b="0" i="1" smtClean="0">
                              <a:latin typeface="Cambria Math" panose="02040503050406030204" pitchFamily="18" charset="0"/>
                            </a:rPr>
                            <m:t>𝐶</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𝑆</m:t>
                          </m:r>
                          <m:r>
                            <a:rPr lang="en-GB" b="0" i="1" smtClean="0">
                              <a:latin typeface="Cambria Math" panose="02040503050406030204" pitchFamily="18" charset="0"/>
                            </a:rPr>
                            <m:t>,</m:t>
                          </m:r>
                          <m:r>
                            <a:rPr lang="en-GB" b="0" i="1" smtClean="0">
                              <a:solidFill>
                                <a:srgbClr val="308576"/>
                              </a:solidFill>
                              <a:latin typeface="Cambria Math" panose="02040503050406030204" pitchFamily="18" charset="0"/>
                            </a:rPr>
                            <m:t>𝑖</m:t>
                          </m:r>
                        </m:e>
                      </m:d>
                      <m:r>
                        <a:rPr lang="en-GB" b="0" i="1" smtClean="0">
                          <a:latin typeface="Cambria Math" panose="02040503050406030204" pitchFamily="18" charset="0"/>
                        </a:rPr>
                        <m:t>=</m:t>
                      </m:r>
                      <m:r>
                        <a:rPr lang="en-GB" b="0" i="1" smtClean="0">
                          <a:latin typeface="Cambria Math" panose="02040503050406030204" pitchFamily="18" charset="0"/>
                        </a:rPr>
                        <m:t>𝐶</m:t>
                      </m:r>
                      <m:d>
                        <m:dPr>
                          <m:ctrlPr>
                            <a:rPr lang="en-GB" b="0" i="1" smtClean="0">
                              <a:latin typeface="Cambria Math" panose="02040503050406030204" pitchFamily="18" charset="0"/>
                            </a:rPr>
                          </m:ctrlPr>
                        </m:dPr>
                        <m:e>
                          <m:r>
                            <a:rPr lang="en-GB" b="0" i="1" smtClean="0">
                              <a:latin typeface="Cambria Math" panose="02040503050406030204" pitchFamily="18" charset="0"/>
                            </a:rPr>
                            <m:t>𝑆</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solidFill>
                                    <a:srgbClr val="308576"/>
                                  </a:solidFill>
                                  <a:latin typeface="Cambria Math" panose="02040503050406030204" pitchFamily="18" charset="0"/>
                                </a:rPr>
                                <m:t>𝑖</m:t>
                              </m:r>
                            </m:e>
                          </m:d>
                        </m:e>
                      </m:d>
                      <m:r>
                        <a:rPr lang="en-GB" b="0" i="1" smtClean="0">
                          <a:latin typeface="Cambria Math" panose="02040503050406030204" pitchFamily="18" charset="0"/>
                        </a:rPr>
                        <m:t>−</m:t>
                      </m:r>
                      <m:r>
                        <a:rPr lang="en-GB" b="0" i="1" smtClean="0">
                          <a:latin typeface="Cambria Math" panose="02040503050406030204" pitchFamily="18" charset="0"/>
                        </a:rPr>
                        <m:t>𝐶</m:t>
                      </m:r>
                      <m:d>
                        <m:dPr>
                          <m:ctrlPr>
                            <a:rPr lang="en-GB" b="0" i="1" smtClean="0">
                              <a:latin typeface="Cambria Math" panose="02040503050406030204" pitchFamily="18" charset="0"/>
                            </a:rPr>
                          </m:ctrlPr>
                        </m:dPr>
                        <m:e>
                          <m:r>
                            <a:rPr lang="en-GB" b="0" i="1" smtClean="0">
                              <a:latin typeface="Cambria Math" panose="02040503050406030204" pitchFamily="18" charset="0"/>
                            </a:rPr>
                            <m:t>𝑆</m:t>
                          </m:r>
                        </m:e>
                      </m:d>
                      <m:r>
                        <a:rPr lang="en-GB" b="0" i="1" smtClean="0">
                          <a:latin typeface="Cambria Math" panose="02040503050406030204" pitchFamily="18" charset="0"/>
                        </a:rPr>
                        <m:t>;</m:t>
                      </m:r>
                    </m:oMath>
                  </m:oMathPara>
                </a14:m>
                <a:endParaRPr lang="en-GB" dirty="0"/>
              </a:p>
            </p:txBody>
          </p:sp>
        </mc:Choice>
        <mc:Fallback xmlns="">
          <p:sp>
            <p:nvSpPr>
              <p:cNvPr id="12" name="TextBox 11">
                <a:extLst>
                  <a:ext uri="{FF2B5EF4-FFF2-40B4-BE49-F238E27FC236}">
                    <a16:creationId xmlns:a16="http://schemas.microsoft.com/office/drawing/2014/main" id="{A2D5B429-7686-8508-DB1D-D7BE04389013}"/>
                  </a:ext>
                </a:extLst>
              </p:cNvPr>
              <p:cNvSpPr txBox="1">
                <a:spLocks noRot="1" noChangeAspect="1" noMove="1" noResize="1" noEditPoints="1" noAdjustHandles="1" noChangeArrowheads="1" noChangeShapeType="1" noTextEdit="1"/>
              </p:cNvSpPr>
              <p:nvPr/>
            </p:nvSpPr>
            <p:spPr>
              <a:xfrm>
                <a:off x="4531731" y="2196542"/>
                <a:ext cx="2250360" cy="215444"/>
              </a:xfrm>
              <a:prstGeom prst="rect">
                <a:avLst/>
              </a:prstGeom>
              <a:blipFill>
                <a:blip r:embed="rId4"/>
                <a:stretch>
                  <a:fillRect l="-1081" r="-541"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4169DC8-FA6B-C9A3-9C7E-CAA2363E95F9}"/>
                  </a:ext>
                </a:extLst>
              </p:cNvPr>
              <p:cNvSpPr txBox="1"/>
              <p:nvPr/>
            </p:nvSpPr>
            <p:spPr>
              <a:xfrm>
                <a:off x="1303660" y="3061223"/>
                <a:ext cx="2931721" cy="307777"/>
              </a:xfrm>
              <a:prstGeom prst="rect">
                <a:avLst/>
              </a:prstGeom>
              <a:noFill/>
            </p:spPr>
            <p:txBody>
              <a:bodyPr wrap="square" rtlCol="0">
                <a:spAutoFit/>
              </a:bodyPr>
              <a:lstStyle/>
              <a:p>
                <a:pPr algn="r"/>
                <a:r>
                  <a:rPr lang="en-GB" dirty="0">
                    <a:solidFill>
                      <a:schemeClr val="tx1">
                        <a:lumMod val="75000"/>
                        <a:lumOff val="25000"/>
                      </a:schemeClr>
                    </a:solidFill>
                    <a:latin typeface="HelveticaNeueLT Std" panose="020B0604020202020204" pitchFamily="34" charset="0"/>
                  </a:rPr>
                  <a:t>Average contribution of item</a:t>
                </a:r>
                <a:r>
                  <a:rPr lang="en-GB" dirty="0">
                    <a:latin typeface="HelveticaNeueLT Std" panose="020B0604020202020204" pitchFamily="34" charset="0"/>
                  </a:rPr>
                  <a:t> </a:t>
                </a:r>
                <a14:m>
                  <m:oMath xmlns:m="http://schemas.openxmlformats.org/officeDocument/2006/math">
                    <m:r>
                      <a:rPr lang="en-GB" b="0" i="1" smtClean="0">
                        <a:solidFill>
                          <a:srgbClr val="308576"/>
                        </a:solidFill>
                        <a:latin typeface="Cambria Math" panose="02040503050406030204" pitchFamily="18" charset="0"/>
                      </a:rPr>
                      <m:t>𝑖</m:t>
                    </m:r>
                    <m:r>
                      <a:rPr lang="en-GB" b="0" i="0" smtClean="0">
                        <a:latin typeface="Cambria Math" panose="02040503050406030204" pitchFamily="18" charset="0"/>
                      </a:rPr>
                      <m:t>:</m:t>
                    </m:r>
                  </m:oMath>
                </a14:m>
                <a:endParaRPr lang="en-GB" dirty="0"/>
              </a:p>
            </p:txBody>
          </p:sp>
        </mc:Choice>
        <mc:Fallback xmlns="">
          <p:sp>
            <p:nvSpPr>
              <p:cNvPr id="13" name="TextBox 12">
                <a:extLst>
                  <a:ext uri="{FF2B5EF4-FFF2-40B4-BE49-F238E27FC236}">
                    <a16:creationId xmlns:a16="http://schemas.microsoft.com/office/drawing/2014/main" id="{64169DC8-FA6B-C9A3-9C7E-CAA2363E95F9}"/>
                  </a:ext>
                </a:extLst>
              </p:cNvPr>
              <p:cNvSpPr txBox="1">
                <a:spLocks noRot="1" noChangeAspect="1" noMove="1" noResize="1" noEditPoints="1" noAdjustHandles="1" noChangeArrowheads="1" noChangeShapeType="1" noTextEdit="1"/>
              </p:cNvSpPr>
              <p:nvPr/>
            </p:nvSpPr>
            <p:spPr>
              <a:xfrm>
                <a:off x="1303660" y="3061223"/>
                <a:ext cx="2931721" cy="307777"/>
              </a:xfrm>
              <a:prstGeom prst="rect">
                <a:avLst/>
              </a:prstGeom>
              <a:blipFill>
                <a:blip r:embed="rId5"/>
                <a:stretch>
                  <a:fillRect t="-5882" b="-176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18D6F7-BDA0-2FE2-D19B-2722F4678107}"/>
                  </a:ext>
                </a:extLst>
              </p:cNvPr>
              <p:cNvSpPr txBox="1"/>
              <p:nvPr/>
            </p:nvSpPr>
            <p:spPr>
              <a:xfrm>
                <a:off x="1477109" y="2033307"/>
                <a:ext cx="2758272" cy="523220"/>
              </a:xfrm>
              <a:prstGeom prst="rect">
                <a:avLst/>
              </a:prstGeom>
              <a:noFill/>
            </p:spPr>
            <p:txBody>
              <a:bodyPr wrap="square" rtlCol="0">
                <a:spAutoFit/>
              </a:bodyPr>
              <a:lstStyle/>
              <a:p>
                <a:pPr algn="r"/>
                <a:r>
                  <a:rPr lang="en-GB" dirty="0">
                    <a:solidFill>
                      <a:schemeClr val="tx1">
                        <a:lumMod val="75000"/>
                        <a:lumOff val="25000"/>
                      </a:schemeClr>
                    </a:solidFill>
                    <a:latin typeface="HelveticaNeueLT Std" panose="020B0604020202020204" pitchFamily="34" charset="0"/>
                  </a:rPr>
                  <a:t>Marginal gain from using item </a:t>
                </a:r>
                <a14:m>
                  <m:oMath xmlns:m="http://schemas.openxmlformats.org/officeDocument/2006/math">
                    <m:r>
                      <a:rPr lang="en-GB" b="0" i="1" smtClean="0">
                        <a:solidFill>
                          <a:srgbClr val="308576"/>
                        </a:solidFill>
                        <a:latin typeface="Cambria Math" panose="02040503050406030204" pitchFamily="18" charset="0"/>
                      </a:rPr>
                      <m:t>𝑖</m:t>
                    </m:r>
                    <m:r>
                      <a:rPr lang="en-GB" b="0" i="1" smtClean="0">
                        <a:latin typeface="Cambria Math" panose="02040503050406030204" pitchFamily="18" charset="0"/>
                      </a:rPr>
                      <m:t> </m:t>
                    </m:r>
                  </m:oMath>
                </a14:m>
                <a:r>
                  <a:rPr lang="en-GB" dirty="0">
                    <a:solidFill>
                      <a:schemeClr val="tx1">
                        <a:lumMod val="75000"/>
                        <a:lumOff val="25000"/>
                      </a:schemeClr>
                    </a:solidFill>
                    <a:latin typeface="HelveticaNeueLT Std" panose="020B0604020202020204" pitchFamily="34" charset="0"/>
                  </a:rPr>
                  <a:t>with cost function </a:t>
                </a:r>
                <a14:m>
                  <m:oMath xmlns:m="http://schemas.openxmlformats.org/officeDocument/2006/math">
                    <m:r>
                      <a:rPr lang="en-GB" b="0" i="1" smtClean="0">
                        <a:solidFill>
                          <a:schemeClr val="tx1">
                            <a:lumMod val="75000"/>
                            <a:lumOff val="25000"/>
                          </a:schemeClr>
                        </a:solidFill>
                        <a:latin typeface="Cambria Math" panose="02040503050406030204" pitchFamily="18" charset="0"/>
                      </a:rPr>
                      <m:t>𝐶</m:t>
                    </m:r>
                    <m:r>
                      <a:rPr lang="en-GB" b="0" i="0" smtClean="0">
                        <a:latin typeface="Cambria Math" panose="02040503050406030204" pitchFamily="18" charset="0"/>
                      </a:rPr>
                      <m:t>:</m:t>
                    </m:r>
                  </m:oMath>
                </a14:m>
                <a:r>
                  <a:rPr lang="en-GB" dirty="0">
                    <a:latin typeface="HelveticaNeueLT Std" panose="020B0604020202020204" pitchFamily="34" charset="0"/>
                  </a:rPr>
                  <a:t> </a:t>
                </a:r>
              </a:p>
            </p:txBody>
          </p:sp>
        </mc:Choice>
        <mc:Fallback xmlns="">
          <p:sp>
            <p:nvSpPr>
              <p:cNvPr id="14" name="TextBox 13">
                <a:extLst>
                  <a:ext uri="{FF2B5EF4-FFF2-40B4-BE49-F238E27FC236}">
                    <a16:creationId xmlns:a16="http://schemas.microsoft.com/office/drawing/2014/main" id="{9E18D6F7-BDA0-2FE2-D19B-2722F4678107}"/>
                  </a:ext>
                </a:extLst>
              </p:cNvPr>
              <p:cNvSpPr txBox="1">
                <a:spLocks noRot="1" noChangeAspect="1" noMove="1" noResize="1" noEditPoints="1" noAdjustHandles="1" noChangeArrowheads="1" noChangeShapeType="1" noTextEdit="1"/>
              </p:cNvSpPr>
              <p:nvPr/>
            </p:nvSpPr>
            <p:spPr>
              <a:xfrm>
                <a:off x="1477109" y="2033307"/>
                <a:ext cx="2758272" cy="523220"/>
              </a:xfrm>
              <a:prstGeom prst="rect">
                <a:avLst/>
              </a:prstGeom>
              <a:blipFill>
                <a:blip r:embed="rId6"/>
                <a:stretch>
                  <a:fillRect t="-2353" r="-2428" b="-11765"/>
                </a:stretch>
              </a:blipFill>
            </p:spPr>
            <p:txBody>
              <a:bodyPr/>
              <a:lstStyle/>
              <a:p>
                <a:r>
                  <a:rPr lang="en-GB">
                    <a:noFill/>
                  </a:rPr>
                  <a:t> </a:t>
                </a:r>
              </a:p>
            </p:txBody>
          </p:sp>
        </mc:Fallback>
      </mc:AlternateContent>
    </p:spTree>
    <p:extLst>
      <p:ext uri="{BB962C8B-B14F-4D97-AF65-F5344CB8AC3E}">
        <p14:creationId xmlns:p14="http://schemas.microsoft.com/office/powerpoint/2010/main" val="4104410042"/>
      </p:ext>
    </p:extLst>
  </p:cSld>
  <p:clrMapOvr>
    <a:masterClrMapping/>
  </p:clrMapOvr>
  <mc:AlternateContent xmlns:mc="http://schemas.openxmlformats.org/markup-compatibility/2006" xmlns:p14="http://schemas.microsoft.com/office/powerpoint/2010/main">
    <mc:Choice Requires="p14">
      <p:transition spd="slow" p14:dur="2000" advTm="20430"/>
    </mc:Choice>
    <mc:Fallback xmlns="">
      <p:transition spd="slow" advTm="2043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A7A6-5C44-0191-B646-693AD0A1868C}"/>
              </a:ext>
            </a:extLst>
          </p:cNvPr>
          <p:cNvSpPr>
            <a:spLocks noGrp="1"/>
          </p:cNvSpPr>
          <p:nvPr>
            <p:ph type="title"/>
          </p:nvPr>
        </p:nvSpPr>
        <p:spPr/>
        <p:txBody>
          <a:bodyPr>
            <a:normAutofit fontScale="90000"/>
          </a:bodyPr>
          <a:lstStyle/>
          <a:p>
            <a:r>
              <a:rPr lang="en-GB" dirty="0"/>
              <a:t>MISUSING SHAPLEY VALUES</a:t>
            </a:r>
          </a:p>
        </p:txBody>
      </p:sp>
      <p:sp>
        <p:nvSpPr>
          <p:cNvPr id="4" name="Slide Number Placeholder 3">
            <a:extLst>
              <a:ext uri="{FF2B5EF4-FFF2-40B4-BE49-F238E27FC236}">
                <a16:creationId xmlns:a16="http://schemas.microsoft.com/office/drawing/2014/main" id="{7CD9B9DD-74C3-3040-5D19-556F7F01F8EE}"/>
              </a:ext>
            </a:extLst>
          </p:cNvPr>
          <p:cNvSpPr>
            <a:spLocks noGrp="1"/>
          </p:cNvSpPr>
          <p:nvPr>
            <p:ph type="sldNum" idx="12"/>
          </p:nvPr>
        </p:nvSpPr>
        <p:spPr/>
        <p:txBody>
          <a:bodyPr>
            <a:normAutofit fontScale="92500" lnSpcReduction="10000"/>
          </a:bodyPr>
          <a:lstStyle/>
          <a:p>
            <a:fld id="{00000000-1234-1234-1234-123412341234}" type="slidenum">
              <a:rPr lang="en" smtClean="0"/>
              <a:pPr/>
              <a:t>22</a:t>
            </a:fld>
            <a:endParaRPr lang="en"/>
          </a:p>
        </p:txBody>
      </p:sp>
      <p:sp>
        <p:nvSpPr>
          <p:cNvPr id="3" name="TextBox 2">
            <a:extLst>
              <a:ext uri="{FF2B5EF4-FFF2-40B4-BE49-F238E27FC236}">
                <a16:creationId xmlns:a16="http://schemas.microsoft.com/office/drawing/2014/main" id="{FDE8ABD0-E781-F01A-9927-D05C942791C7}"/>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50000"/>
                    <a:lumOff val="50000"/>
                  </a:schemeClr>
                </a:solidFill>
                <a:latin typeface="HelveticaNeueLT Std Lt" panose="020B0403020202020204" pitchFamily="34" charset="0"/>
              </a:rPr>
              <a:t>[9] Fryer, D., </a:t>
            </a:r>
            <a:r>
              <a:rPr lang="en-GB" sz="800" dirty="0" err="1">
                <a:solidFill>
                  <a:schemeClr val="tx1">
                    <a:lumMod val="50000"/>
                    <a:lumOff val="50000"/>
                  </a:schemeClr>
                </a:solidFill>
                <a:latin typeface="HelveticaNeueLT Std Lt" panose="020B0403020202020204" pitchFamily="34" charset="0"/>
              </a:rPr>
              <a:t>Strümke</a:t>
            </a:r>
            <a:r>
              <a:rPr lang="en-GB" sz="800" dirty="0">
                <a:solidFill>
                  <a:schemeClr val="tx1">
                    <a:lumMod val="50000"/>
                    <a:lumOff val="50000"/>
                  </a:schemeClr>
                </a:solidFill>
                <a:latin typeface="HelveticaNeueLT Std Lt" panose="020B0403020202020204" pitchFamily="34" charset="0"/>
              </a:rPr>
              <a:t>, I., &amp; Nguyen, H. (2021). Shapley Values for Feature Selection: The Good, the Bad, and the Axioms. IEEE Access, 9, 144352–144360.</a:t>
            </a:r>
            <a:r>
              <a:rPr lang="en-GB" sz="800" dirty="0">
                <a:solidFill>
                  <a:schemeClr val="tx1">
                    <a:lumMod val="65000"/>
                    <a:lumOff val="35000"/>
                  </a:schemeClr>
                </a:solidFill>
                <a:latin typeface="HelveticaNeueLT Std Lt" panose="020B0403020202020204" pitchFamily="34" charset="0"/>
              </a:rPr>
              <a:t> </a:t>
            </a:r>
            <a:r>
              <a:rPr lang="en-GB" sz="800" dirty="0">
                <a:solidFill>
                  <a:schemeClr val="tx1">
                    <a:lumMod val="65000"/>
                    <a:lumOff val="35000"/>
                  </a:schemeClr>
                </a:solidFill>
                <a:latin typeface="HelveticaNeueLT Std Lt" panose="020B0403020202020204" pitchFamily="34" charset="0"/>
                <a:hlinkClick r:id="rId2"/>
              </a:rPr>
              <a:t>https://doi.org/10.1109/ACCESS.2021.3119110</a:t>
            </a:r>
            <a:endParaRPr lang="en-GB" sz="800" dirty="0">
              <a:solidFill>
                <a:schemeClr val="tx1">
                  <a:lumMod val="65000"/>
                  <a:lumOff val="35000"/>
                </a:schemeClr>
              </a:solidFill>
              <a:latin typeface="HelveticaNeueLT Std Lt" panose="020B0403020202020204" pitchFamily="34" charset="0"/>
            </a:endParaRPr>
          </a:p>
        </p:txBody>
      </p:sp>
      <p:pic>
        <p:nvPicPr>
          <p:cNvPr id="6" name="Picture 5" descr="A graph of different colored lines&#10;&#10;Description automatically generated">
            <a:extLst>
              <a:ext uri="{FF2B5EF4-FFF2-40B4-BE49-F238E27FC236}">
                <a16:creationId xmlns:a16="http://schemas.microsoft.com/office/drawing/2014/main" id="{D1A3DFD9-8085-A814-0463-73AEF92B3C0A}"/>
              </a:ext>
            </a:extLst>
          </p:cNvPr>
          <p:cNvPicPr>
            <a:picLocks noChangeAspect="1"/>
          </p:cNvPicPr>
          <p:nvPr/>
        </p:nvPicPr>
        <p:blipFill>
          <a:blip r:embed="rId3"/>
          <a:stretch>
            <a:fillRect/>
          </a:stretch>
        </p:blipFill>
        <p:spPr>
          <a:xfrm>
            <a:off x="2839482" y="909376"/>
            <a:ext cx="3465037" cy="2808265"/>
          </a:xfrm>
          <a:prstGeom prst="rect">
            <a:avLst/>
          </a:prstGeom>
        </p:spPr>
      </p:pic>
      <p:sp>
        <p:nvSpPr>
          <p:cNvPr id="7" name="TextBox 6">
            <a:extLst>
              <a:ext uri="{FF2B5EF4-FFF2-40B4-BE49-F238E27FC236}">
                <a16:creationId xmlns:a16="http://schemas.microsoft.com/office/drawing/2014/main" id="{CE974398-4C52-99BC-6739-5CD6C1170BA1}"/>
              </a:ext>
            </a:extLst>
          </p:cNvPr>
          <p:cNvSpPr txBox="1"/>
          <p:nvPr/>
        </p:nvSpPr>
        <p:spPr>
          <a:xfrm>
            <a:off x="2839482" y="3689835"/>
            <a:ext cx="2282011" cy="215444"/>
          </a:xfrm>
          <a:prstGeom prst="rect">
            <a:avLst/>
          </a:prstGeom>
          <a:noFill/>
        </p:spPr>
        <p:txBody>
          <a:bodyPr wrap="square" rtlCol="0">
            <a:spAutoFit/>
          </a:bodyPr>
          <a:lstStyle/>
          <a:p>
            <a:r>
              <a:rPr lang="en-GB" sz="800" dirty="0">
                <a:solidFill>
                  <a:schemeClr val="tx1">
                    <a:lumMod val="50000"/>
                    <a:lumOff val="50000"/>
                  </a:schemeClr>
                </a:solidFill>
                <a:latin typeface="HelveticaNeueLT Std" panose="020B0604020202020204" pitchFamily="34" charset="0"/>
              </a:rPr>
              <a:t>Example taken from SHAP </a:t>
            </a:r>
            <a:r>
              <a:rPr lang="en-GB" sz="800" dirty="0">
                <a:latin typeface="HelveticaNeueLT Std" panose="020B0604020202020204" pitchFamily="34" charset="0"/>
                <a:hlinkClick r:id="rId4"/>
              </a:rPr>
              <a:t>documentation</a:t>
            </a:r>
            <a:r>
              <a:rPr lang="en-GB" sz="800" dirty="0">
                <a:latin typeface="HelveticaNeueLT Std" panose="020B0604020202020204" pitchFamily="34" charset="0"/>
              </a:rPr>
              <a:t>.</a:t>
            </a:r>
          </a:p>
        </p:txBody>
      </p:sp>
    </p:spTree>
    <p:extLst>
      <p:ext uri="{BB962C8B-B14F-4D97-AF65-F5344CB8AC3E}">
        <p14:creationId xmlns:p14="http://schemas.microsoft.com/office/powerpoint/2010/main" val="2750724823"/>
      </p:ext>
    </p:extLst>
  </p:cSld>
  <p:clrMapOvr>
    <a:masterClrMapping/>
  </p:clrMapOvr>
  <mc:AlternateContent xmlns:mc="http://schemas.openxmlformats.org/markup-compatibility/2006" xmlns:p14="http://schemas.microsoft.com/office/powerpoint/2010/main">
    <mc:Choice Requires="p14">
      <p:transition spd="slow" p14:dur="2000" advTm="351"/>
    </mc:Choice>
    <mc:Fallback xmlns="">
      <p:transition spd="slow" advTm="35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A7A6-5C44-0191-B646-693AD0A1868C}"/>
              </a:ext>
            </a:extLst>
          </p:cNvPr>
          <p:cNvSpPr>
            <a:spLocks noGrp="1"/>
          </p:cNvSpPr>
          <p:nvPr>
            <p:ph type="title"/>
          </p:nvPr>
        </p:nvSpPr>
        <p:spPr/>
        <p:txBody>
          <a:bodyPr>
            <a:normAutofit fontScale="90000"/>
          </a:bodyPr>
          <a:lstStyle/>
          <a:p>
            <a:r>
              <a:rPr lang="en-GB" dirty="0"/>
              <a:t>MISUSING SHAPLEY VALUES</a:t>
            </a:r>
          </a:p>
        </p:txBody>
      </p:sp>
      <p:sp>
        <p:nvSpPr>
          <p:cNvPr id="4" name="Slide Number Placeholder 3">
            <a:extLst>
              <a:ext uri="{FF2B5EF4-FFF2-40B4-BE49-F238E27FC236}">
                <a16:creationId xmlns:a16="http://schemas.microsoft.com/office/drawing/2014/main" id="{7CD9B9DD-74C3-3040-5D19-556F7F01F8EE}"/>
              </a:ext>
            </a:extLst>
          </p:cNvPr>
          <p:cNvSpPr>
            <a:spLocks noGrp="1"/>
          </p:cNvSpPr>
          <p:nvPr>
            <p:ph type="sldNum" idx="12"/>
          </p:nvPr>
        </p:nvSpPr>
        <p:spPr/>
        <p:txBody>
          <a:bodyPr>
            <a:normAutofit fontScale="92500" lnSpcReduction="10000"/>
          </a:bodyPr>
          <a:lstStyle/>
          <a:p>
            <a:fld id="{00000000-1234-1234-1234-123412341234}" type="slidenum">
              <a:rPr lang="en" smtClean="0"/>
              <a:pPr/>
              <a:t>23</a:t>
            </a:fld>
            <a:endParaRPr lang="en"/>
          </a:p>
        </p:txBody>
      </p:sp>
      <p:sp>
        <p:nvSpPr>
          <p:cNvPr id="3" name="TextBox 2">
            <a:extLst>
              <a:ext uri="{FF2B5EF4-FFF2-40B4-BE49-F238E27FC236}">
                <a16:creationId xmlns:a16="http://schemas.microsoft.com/office/drawing/2014/main" id="{FDE8ABD0-E781-F01A-9927-D05C942791C7}"/>
              </a:ext>
            </a:extLst>
          </p:cNvPr>
          <p:cNvSpPr txBox="1"/>
          <p:nvPr/>
        </p:nvSpPr>
        <p:spPr>
          <a:xfrm>
            <a:off x="466822" y="4326015"/>
            <a:ext cx="7055321" cy="338554"/>
          </a:xfrm>
          <a:prstGeom prst="rect">
            <a:avLst/>
          </a:prstGeom>
          <a:noFill/>
        </p:spPr>
        <p:txBody>
          <a:bodyPr wrap="square" rtlCol="0">
            <a:spAutoFit/>
          </a:bodyPr>
          <a:lstStyle/>
          <a:p>
            <a:r>
              <a:rPr lang="en-GB" sz="800" dirty="0">
                <a:solidFill>
                  <a:schemeClr val="tx1">
                    <a:lumMod val="50000"/>
                    <a:lumOff val="50000"/>
                  </a:schemeClr>
                </a:solidFill>
                <a:latin typeface="HelveticaNeueLT Std Lt" panose="020B0403020202020204" pitchFamily="34" charset="0"/>
              </a:rPr>
              <a:t>[9] Fryer, D., </a:t>
            </a:r>
            <a:r>
              <a:rPr lang="en-GB" sz="800" dirty="0" err="1">
                <a:solidFill>
                  <a:schemeClr val="tx1">
                    <a:lumMod val="50000"/>
                    <a:lumOff val="50000"/>
                  </a:schemeClr>
                </a:solidFill>
                <a:latin typeface="HelveticaNeueLT Std Lt" panose="020B0403020202020204" pitchFamily="34" charset="0"/>
              </a:rPr>
              <a:t>Strümke</a:t>
            </a:r>
            <a:r>
              <a:rPr lang="en-GB" sz="800" dirty="0">
                <a:solidFill>
                  <a:schemeClr val="tx1">
                    <a:lumMod val="50000"/>
                    <a:lumOff val="50000"/>
                  </a:schemeClr>
                </a:solidFill>
                <a:latin typeface="HelveticaNeueLT Std Lt" panose="020B0403020202020204" pitchFamily="34" charset="0"/>
              </a:rPr>
              <a:t>, I., &amp; Nguyen, H. (2021). Shapley Values for Feature Selection: The Good, the Bad, and the Axioms. IEEE Access, 9, 144352–144360. </a:t>
            </a:r>
            <a:r>
              <a:rPr lang="en-GB" sz="800" dirty="0">
                <a:solidFill>
                  <a:schemeClr val="tx1">
                    <a:lumMod val="65000"/>
                    <a:lumOff val="35000"/>
                  </a:schemeClr>
                </a:solidFill>
                <a:latin typeface="HelveticaNeueLT Std Lt" panose="020B0403020202020204" pitchFamily="34" charset="0"/>
                <a:hlinkClick r:id="rId2"/>
              </a:rPr>
              <a:t>https://doi.org/10.1109/ACCESS.2021.3119110</a:t>
            </a:r>
            <a:endParaRPr lang="en-GB" sz="800" dirty="0">
              <a:solidFill>
                <a:schemeClr val="tx1">
                  <a:lumMod val="65000"/>
                  <a:lumOff val="35000"/>
                </a:schemeClr>
              </a:solidFill>
              <a:latin typeface="HelveticaNeueLT Std Lt" panose="020B0403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C13CD09-1D54-3D20-6886-43A6D745F3E7}"/>
                  </a:ext>
                </a:extLst>
              </p:cNvPr>
              <p:cNvSpPr txBox="1"/>
              <p:nvPr/>
            </p:nvSpPr>
            <p:spPr>
              <a:xfrm>
                <a:off x="466822" y="2762668"/>
                <a:ext cx="4994701" cy="584775"/>
              </a:xfrm>
              <a:prstGeom prst="rect">
                <a:avLst/>
              </a:prstGeom>
              <a:noFill/>
            </p:spPr>
            <p:txBody>
              <a:bodyPr wrap="none" rtlCol="0">
                <a:spAutoFit/>
              </a:bodyPr>
              <a:lstStyle/>
              <a:p>
                <a:r>
                  <a:rPr lang="en-GB" sz="1600" b="1" dirty="0">
                    <a:latin typeface="HelveticaNeueLT Std" panose="020B0604020202020204" pitchFamily="34" charset="0"/>
                  </a:rPr>
                  <a:t>Problem 3 (cost function):</a:t>
                </a:r>
              </a:p>
              <a:p>
                <a:pPr marL="180975"/>
                <a:r>
                  <a:rPr lang="en-GB" sz="1600" dirty="0">
                    <a:solidFill>
                      <a:schemeClr val="tx1">
                        <a:lumMod val="65000"/>
                        <a:lumOff val="35000"/>
                      </a:schemeClr>
                    </a:solidFill>
                    <a:latin typeface="HelveticaNeueLT Std" panose="020B0604020202020204" pitchFamily="34" charset="0"/>
                  </a:rPr>
                  <a:t>Wrong choice of </a:t>
                </a:r>
                <a14:m>
                  <m:oMath xmlns:m="http://schemas.openxmlformats.org/officeDocument/2006/math">
                    <m:r>
                      <a:rPr lang="en-GB" sz="1600" b="0" i="1" smtClean="0">
                        <a:solidFill>
                          <a:schemeClr val="tx1">
                            <a:lumMod val="65000"/>
                            <a:lumOff val="35000"/>
                          </a:schemeClr>
                        </a:solidFill>
                        <a:latin typeface="Cambria Math" panose="02040503050406030204" pitchFamily="18" charset="0"/>
                      </a:rPr>
                      <m:t>𝐶</m:t>
                    </m:r>
                  </m:oMath>
                </a14:m>
                <a:r>
                  <a:rPr lang="en-GB" sz="1600" dirty="0">
                    <a:solidFill>
                      <a:schemeClr val="tx1">
                        <a:lumMod val="65000"/>
                        <a:lumOff val="35000"/>
                      </a:schemeClr>
                    </a:solidFill>
                    <a:latin typeface="HelveticaNeueLT Std" panose="020B0604020202020204" pitchFamily="34" charset="0"/>
                  </a:rPr>
                  <a:t> will result in wrong explanation;</a:t>
                </a:r>
              </a:p>
            </p:txBody>
          </p:sp>
        </mc:Choice>
        <mc:Fallback xmlns="">
          <p:sp>
            <p:nvSpPr>
              <p:cNvPr id="7" name="TextBox 6">
                <a:extLst>
                  <a:ext uri="{FF2B5EF4-FFF2-40B4-BE49-F238E27FC236}">
                    <a16:creationId xmlns:a16="http://schemas.microsoft.com/office/drawing/2014/main" id="{5C13CD09-1D54-3D20-6886-43A6D745F3E7}"/>
                  </a:ext>
                </a:extLst>
              </p:cNvPr>
              <p:cNvSpPr txBox="1">
                <a:spLocks noRot="1" noChangeAspect="1" noMove="1" noResize="1" noEditPoints="1" noAdjustHandles="1" noChangeArrowheads="1" noChangeShapeType="1" noTextEdit="1"/>
              </p:cNvSpPr>
              <p:nvPr/>
            </p:nvSpPr>
            <p:spPr>
              <a:xfrm>
                <a:off x="466822" y="2762668"/>
                <a:ext cx="4994701" cy="584775"/>
              </a:xfrm>
              <a:prstGeom prst="rect">
                <a:avLst/>
              </a:prstGeom>
              <a:blipFill>
                <a:blip r:embed="rId3"/>
                <a:stretch>
                  <a:fillRect l="-733" t="-3125" b="-12500"/>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E3E31286-A0CB-079C-D8F7-9653C1847905}"/>
              </a:ext>
            </a:extLst>
          </p:cNvPr>
          <p:cNvSpPr txBox="1"/>
          <p:nvPr/>
        </p:nvSpPr>
        <p:spPr>
          <a:xfrm>
            <a:off x="466822" y="1997083"/>
            <a:ext cx="5224507" cy="584775"/>
          </a:xfrm>
          <a:prstGeom prst="rect">
            <a:avLst/>
          </a:prstGeom>
          <a:noFill/>
        </p:spPr>
        <p:txBody>
          <a:bodyPr wrap="none" rtlCol="0">
            <a:spAutoFit/>
          </a:bodyPr>
          <a:lstStyle/>
          <a:p>
            <a:r>
              <a:rPr lang="en-GB" sz="1600" b="1" dirty="0">
                <a:latin typeface="HelveticaNeueLT Std" panose="020B0604020202020204" pitchFamily="34" charset="0"/>
              </a:rPr>
              <a:t>Problem 2 (model averaging):</a:t>
            </a:r>
          </a:p>
          <a:p>
            <a:pPr marL="180975"/>
            <a:r>
              <a:rPr lang="en-GB" sz="1600" dirty="0">
                <a:solidFill>
                  <a:schemeClr val="tx1">
                    <a:lumMod val="65000"/>
                    <a:lumOff val="35000"/>
                  </a:schemeClr>
                </a:solidFill>
                <a:latin typeface="HelveticaNeueLT Std" panose="020B0604020202020204" pitchFamily="34" charset="0"/>
              </a:rPr>
              <a:t>Redundant features are assigned non-zero influence;</a:t>
            </a:r>
          </a:p>
        </p:txBody>
      </p:sp>
      <p:sp>
        <p:nvSpPr>
          <p:cNvPr id="15" name="TextBox 14">
            <a:extLst>
              <a:ext uri="{FF2B5EF4-FFF2-40B4-BE49-F238E27FC236}">
                <a16:creationId xmlns:a16="http://schemas.microsoft.com/office/drawing/2014/main" id="{A33C21DB-EB63-03F1-5CBA-A8255BFD40BE}"/>
              </a:ext>
            </a:extLst>
          </p:cNvPr>
          <p:cNvSpPr txBox="1"/>
          <p:nvPr/>
        </p:nvSpPr>
        <p:spPr>
          <a:xfrm>
            <a:off x="466822" y="985276"/>
            <a:ext cx="6401111" cy="830997"/>
          </a:xfrm>
          <a:prstGeom prst="rect">
            <a:avLst/>
          </a:prstGeom>
          <a:noFill/>
        </p:spPr>
        <p:txBody>
          <a:bodyPr wrap="none" rtlCol="0">
            <a:spAutoFit/>
          </a:bodyPr>
          <a:lstStyle/>
          <a:p>
            <a:r>
              <a:rPr lang="en-GB" sz="1600" b="1" dirty="0"/>
              <a:t>Problem 1 (transparency gap):</a:t>
            </a:r>
          </a:p>
          <a:p>
            <a:pPr marL="180975"/>
            <a:r>
              <a:rPr lang="en-GB" sz="1600" dirty="0">
                <a:solidFill>
                  <a:schemeClr val="tx1">
                    <a:lumMod val="65000"/>
                    <a:lumOff val="35000"/>
                  </a:schemeClr>
                </a:solidFill>
              </a:rPr>
              <a:t>Not specifically designed for ML feature selection;</a:t>
            </a:r>
          </a:p>
          <a:p>
            <a:pPr marL="180975"/>
            <a:r>
              <a:rPr lang="en-GB" sz="1600" dirty="0">
                <a:solidFill>
                  <a:schemeClr val="tx1">
                    <a:lumMod val="65000"/>
                    <a:lumOff val="35000"/>
                  </a:schemeClr>
                </a:solidFill>
              </a:rPr>
              <a:t>Naïvely applying to ML feature selection introduces Problem 2 – 4;</a:t>
            </a:r>
          </a:p>
        </p:txBody>
      </p:sp>
      <p:sp>
        <p:nvSpPr>
          <p:cNvPr id="16" name="TextBox 15">
            <a:extLst>
              <a:ext uri="{FF2B5EF4-FFF2-40B4-BE49-F238E27FC236}">
                <a16:creationId xmlns:a16="http://schemas.microsoft.com/office/drawing/2014/main" id="{B680E98E-3A99-C55D-6C5F-191C8BA6AEB3}"/>
              </a:ext>
            </a:extLst>
          </p:cNvPr>
          <p:cNvSpPr txBox="1"/>
          <p:nvPr/>
        </p:nvSpPr>
        <p:spPr>
          <a:xfrm>
            <a:off x="466822" y="3528254"/>
            <a:ext cx="7438255" cy="584775"/>
          </a:xfrm>
          <a:prstGeom prst="rect">
            <a:avLst/>
          </a:prstGeom>
          <a:noFill/>
        </p:spPr>
        <p:txBody>
          <a:bodyPr wrap="none" rtlCol="0">
            <a:spAutoFit/>
          </a:bodyPr>
          <a:lstStyle/>
          <a:p>
            <a:r>
              <a:rPr lang="en-GB" sz="1600" b="1" dirty="0">
                <a:latin typeface="HelveticaNeueLT Std" panose="020B0604020202020204" pitchFamily="34" charset="0"/>
              </a:rPr>
              <a:t>Problem 4 (correlated features):</a:t>
            </a:r>
          </a:p>
          <a:p>
            <a:pPr marL="180975"/>
            <a:r>
              <a:rPr lang="en-GB" sz="1600" dirty="0">
                <a:solidFill>
                  <a:schemeClr val="tx1">
                    <a:lumMod val="65000"/>
                    <a:lumOff val="35000"/>
                  </a:schemeClr>
                </a:solidFill>
                <a:latin typeface="HelveticaNeueLT Std" panose="020B0604020202020204" pitchFamily="34" charset="0"/>
              </a:rPr>
              <a:t>Correlated features are assigned similar value though one may be redundant.</a:t>
            </a:r>
          </a:p>
        </p:txBody>
      </p:sp>
    </p:spTree>
    <p:extLst>
      <p:ext uri="{BB962C8B-B14F-4D97-AF65-F5344CB8AC3E}">
        <p14:creationId xmlns:p14="http://schemas.microsoft.com/office/powerpoint/2010/main" val="2890263404"/>
      </p:ext>
    </p:extLst>
  </p:cSld>
  <p:clrMapOvr>
    <a:masterClrMapping/>
  </p:clrMapOvr>
  <mc:AlternateContent xmlns:mc="http://schemas.openxmlformats.org/markup-compatibility/2006" xmlns:p14="http://schemas.microsoft.com/office/powerpoint/2010/main">
    <mc:Choice Requires="p14">
      <p:transition spd="slow" p14:dur="2000" advTm="29646"/>
    </mc:Choice>
    <mc:Fallback xmlns="">
      <p:transition spd="slow" advTm="2964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3276-D8AB-5451-FAA7-7BA8EC63B916}"/>
              </a:ext>
            </a:extLst>
          </p:cNvPr>
          <p:cNvSpPr>
            <a:spLocks noGrp="1"/>
          </p:cNvSpPr>
          <p:nvPr>
            <p:ph type="title"/>
          </p:nvPr>
        </p:nvSpPr>
        <p:spPr/>
        <p:txBody>
          <a:bodyPr>
            <a:normAutofit fontScale="90000"/>
          </a:bodyPr>
          <a:lstStyle/>
          <a:p>
            <a:r>
              <a:rPr lang="en-GB" dirty="0"/>
              <a:t>HIGHLIGHTING MISLEADING SALIENCY MAPS</a:t>
            </a:r>
          </a:p>
        </p:txBody>
      </p:sp>
      <p:sp>
        <p:nvSpPr>
          <p:cNvPr id="4" name="Slide Number Placeholder 3">
            <a:extLst>
              <a:ext uri="{FF2B5EF4-FFF2-40B4-BE49-F238E27FC236}">
                <a16:creationId xmlns:a16="http://schemas.microsoft.com/office/drawing/2014/main" id="{8F9B4F12-0FFB-2F52-92D0-6958AE9D8838}"/>
              </a:ext>
            </a:extLst>
          </p:cNvPr>
          <p:cNvSpPr>
            <a:spLocks noGrp="1"/>
          </p:cNvSpPr>
          <p:nvPr>
            <p:ph type="sldNum" idx="12"/>
          </p:nvPr>
        </p:nvSpPr>
        <p:spPr/>
        <p:txBody>
          <a:bodyPr>
            <a:normAutofit fontScale="92500" lnSpcReduction="10000"/>
          </a:bodyPr>
          <a:lstStyle/>
          <a:p>
            <a:fld id="{00000000-1234-1234-1234-123412341234}" type="slidenum">
              <a:rPr lang="en" smtClean="0"/>
              <a:pPr/>
              <a:t>24</a:t>
            </a:fld>
            <a:endParaRPr lang="en"/>
          </a:p>
        </p:txBody>
      </p:sp>
      <p:sp>
        <p:nvSpPr>
          <p:cNvPr id="6" name="TextBox 5">
            <a:extLst>
              <a:ext uri="{FF2B5EF4-FFF2-40B4-BE49-F238E27FC236}">
                <a16:creationId xmlns:a16="http://schemas.microsoft.com/office/drawing/2014/main" id="{EDB3E36E-84DA-A36C-8DE4-44DD5FCB07D1}"/>
              </a:ext>
            </a:extLst>
          </p:cNvPr>
          <p:cNvSpPr txBox="1"/>
          <p:nvPr/>
        </p:nvSpPr>
        <p:spPr>
          <a:xfrm>
            <a:off x="311700" y="4080184"/>
            <a:ext cx="8611438" cy="661720"/>
          </a:xfrm>
          <a:prstGeom prst="rect">
            <a:avLst/>
          </a:prstGeom>
          <a:noFill/>
        </p:spPr>
        <p:txBody>
          <a:bodyPr wrap="square">
            <a:spAutoFit/>
          </a:bodyPr>
          <a:lstStyle/>
          <a:p>
            <a:pPr>
              <a:spcAft>
                <a:spcPts val="600"/>
              </a:spcAft>
            </a:pPr>
            <a:r>
              <a:rPr lang="en-GB" sz="800" dirty="0">
                <a:solidFill>
                  <a:schemeClr val="tx1">
                    <a:lumMod val="50000"/>
                    <a:lumOff val="50000"/>
                  </a:schemeClr>
                </a:solidFill>
                <a:effectLst/>
                <a:latin typeface="HelveticaNeueLT Std Lt" panose="020B0403020202020204" pitchFamily="34" charset="0"/>
              </a:rPr>
              <a:t>[10] Adebayo, J., Gilmer, J., </a:t>
            </a:r>
            <a:r>
              <a:rPr lang="en-GB" sz="800" dirty="0" err="1">
                <a:solidFill>
                  <a:schemeClr val="tx1">
                    <a:lumMod val="50000"/>
                    <a:lumOff val="50000"/>
                  </a:schemeClr>
                </a:solidFill>
                <a:effectLst/>
                <a:latin typeface="HelveticaNeueLT Std Lt" panose="020B0403020202020204" pitchFamily="34" charset="0"/>
              </a:rPr>
              <a:t>Muelly</a:t>
            </a:r>
            <a:r>
              <a:rPr lang="en-GB" sz="800" dirty="0">
                <a:solidFill>
                  <a:schemeClr val="tx1">
                    <a:lumMod val="50000"/>
                    <a:lumOff val="50000"/>
                  </a:schemeClr>
                </a:solidFill>
                <a:effectLst/>
                <a:latin typeface="HelveticaNeueLT Std Lt" panose="020B0403020202020204" pitchFamily="34" charset="0"/>
              </a:rPr>
              <a:t>, M., Goodfellow, I., Hardt, M., &amp; Kim, B. (2020). </a:t>
            </a:r>
            <a:r>
              <a:rPr lang="en-GB" sz="800" i="1" dirty="0">
                <a:solidFill>
                  <a:schemeClr val="tx1">
                    <a:lumMod val="50000"/>
                    <a:lumOff val="50000"/>
                  </a:schemeClr>
                </a:solidFill>
                <a:effectLst/>
                <a:latin typeface="HelveticaNeueLT Std Lt" panose="020B0403020202020204" pitchFamily="34" charset="0"/>
              </a:rPr>
              <a:t>Sanity Checks for Saliency Maps</a:t>
            </a:r>
            <a:r>
              <a:rPr lang="en-GB" sz="800" dirty="0">
                <a:solidFill>
                  <a:schemeClr val="tx1">
                    <a:lumMod val="50000"/>
                    <a:lumOff val="50000"/>
                  </a:schemeClr>
                </a:solidFill>
                <a:effectLst/>
                <a:latin typeface="HelveticaNeueLT Std Lt" panose="020B0403020202020204" pitchFamily="34" charset="0"/>
              </a:rPr>
              <a:t> (arXiv:1810.03292). arXiv.1810.03292 </a:t>
            </a:r>
            <a:r>
              <a:rPr lang="en-GB" sz="800" dirty="0">
                <a:solidFill>
                  <a:srgbClr val="0070C0"/>
                </a:solidFill>
                <a:effectLst/>
                <a:latin typeface="HelveticaNeueLT Std Lt" panose="020B0403020202020204" pitchFamily="34" charset="0"/>
                <a:hlinkClick r:id="rId2">
                  <a:extLst>
                    <a:ext uri="{A12FA001-AC4F-418D-AE19-62706E023703}">
                      <ahyp:hlinkClr xmlns:ahyp="http://schemas.microsoft.com/office/drawing/2018/hyperlinkcolor" val="tx"/>
                    </a:ext>
                  </a:extLst>
                </a:hlinkClick>
              </a:rPr>
              <a:t>https://doi.org/10.48550/arXiv.1810.03292</a:t>
            </a:r>
            <a:endParaRPr lang="en-GB" sz="800" dirty="0">
              <a:solidFill>
                <a:srgbClr val="0070C0"/>
              </a:solidFill>
              <a:latin typeface="HelveticaNeueLT Std Lt" panose="020B0403020202020204" pitchFamily="34" charset="0"/>
            </a:endParaRPr>
          </a:p>
          <a:p>
            <a:r>
              <a:rPr lang="en-GB" sz="800" dirty="0">
                <a:solidFill>
                  <a:schemeClr val="tx1">
                    <a:lumMod val="50000"/>
                    <a:lumOff val="50000"/>
                  </a:schemeClr>
                </a:solidFill>
                <a:latin typeface="HelveticaNeueLT Std Lt" panose="020B0403020202020204" pitchFamily="34" charset="0"/>
              </a:rPr>
              <a:t>[11]. </a:t>
            </a:r>
            <a:r>
              <a:rPr lang="en-GB" sz="800" dirty="0" err="1">
                <a:solidFill>
                  <a:schemeClr val="tx1">
                    <a:lumMod val="50000"/>
                    <a:lumOff val="50000"/>
                  </a:schemeClr>
                </a:solidFill>
                <a:effectLst/>
                <a:latin typeface="HelveticaNeueLT Std Lt" panose="020B0403020202020204" pitchFamily="34" charset="0"/>
              </a:rPr>
              <a:t>Jalwana</a:t>
            </a:r>
            <a:r>
              <a:rPr lang="en-GB" sz="800" dirty="0">
                <a:solidFill>
                  <a:schemeClr val="tx1">
                    <a:lumMod val="50000"/>
                    <a:lumOff val="50000"/>
                  </a:schemeClr>
                </a:solidFill>
                <a:effectLst/>
                <a:latin typeface="HelveticaNeueLT Std Lt" panose="020B0403020202020204" pitchFamily="34" charset="0"/>
              </a:rPr>
              <a:t>, M. A. A. K., Akhtar, N., </a:t>
            </a:r>
            <a:r>
              <a:rPr lang="en-GB" sz="800" dirty="0" err="1">
                <a:solidFill>
                  <a:schemeClr val="tx1">
                    <a:lumMod val="50000"/>
                    <a:lumOff val="50000"/>
                  </a:schemeClr>
                </a:solidFill>
                <a:effectLst/>
                <a:latin typeface="HelveticaNeueLT Std Lt" panose="020B0403020202020204" pitchFamily="34" charset="0"/>
              </a:rPr>
              <a:t>Bennamoun</a:t>
            </a:r>
            <a:r>
              <a:rPr lang="en-GB" sz="800" dirty="0">
                <a:solidFill>
                  <a:schemeClr val="tx1">
                    <a:lumMod val="50000"/>
                    <a:lumOff val="50000"/>
                  </a:schemeClr>
                </a:solidFill>
                <a:effectLst/>
                <a:latin typeface="HelveticaNeueLT Std Lt" panose="020B0403020202020204" pitchFamily="34" charset="0"/>
              </a:rPr>
              <a:t>, M., &amp; Mian, A. (2021). CAMERAS: Enhanced Resolution And Sanity preserving Class Activation Mapping for image saliency. </a:t>
            </a:r>
            <a:r>
              <a:rPr lang="en-GB" sz="800" i="1" dirty="0">
                <a:solidFill>
                  <a:schemeClr val="tx1">
                    <a:lumMod val="50000"/>
                    <a:lumOff val="50000"/>
                  </a:schemeClr>
                </a:solidFill>
                <a:effectLst/>
                <a:latin typeface="HelveticaNeueLT Std Lt" panose="020B0403020202020204" pitchFamily="34" charset="0"/>
              </a:rPr>
              <a:t>2021 IEEE/CVF Conference on Computer Vision and Pattern Recognition (CVPR)</a:t>
            </a:r>
            <a:r>
              <a:rPr lang="en-GB" sz="800" dirty="0">
                <a:solidFill>
                  <a:schemeClr val="tx1">
                    <a:lumMod val="50000"/>
                    <a:lumOff val="50000"/>
                  </a:schemeClr>
                </a:solidFill>
                <a:effectLst/>
                <a:latin typeface="HelveticaNeueLT Std Lt" panose="020B0403020202020204" pitchFamily="34" charset="0"/>
              </a:rPr>
              <a:t>, 16322–16331. </a:t>
            </a:r>
            <a:r>
              <a:rPr lang="en-GB" sz="800" dirty="0">
                <a:effectLst/>
                <a:latin typeface="HelveticaNeueLT Std" panose="020B0604020202020204" pitchFamily="34" charset="0"/>
                <a:hlinkClick r:id="rId3"/>
              </a:rPr>
              <a:t>https://doi.org/10.1109/CVPR46437.2021.01606</a:t>
            </a:r>
            <a:endParaRPr lang="en-GB" sz="800" dirty="0">
              <a:solidFill>
                <a:srgbClr val="0070C0"/>
              </a:solidFill>
              <a:effectLst/>
              <a:latin typeface="HelveticaNeueLT Std Lt" panose="020B0403020202020204" pitchFamily="34" charset="0"/>
            </a:endParaRPr>
          </a:p>
        </p:txBody>
      </p:sp>
      <p:sp>
        <p:nvSpPr>
          <p:cNvPr id="8" name="TextBox 7">
            <a:extLst>
              <a:ext uri="{FF2B5EF4-FFF2-40B4-BE49-F238E27FC236}">
                <a16:creationId xmlns:a16="http://schemas.microsoft.com/office/drawing/2014/main" id="{DFC0F91C-C32C-4E9B-D75E-7AC3F447835F}"/>
              </a:ext>
            </a:extLst>
          </p:cNvPr>
          <p:cNvSpPr txBox="1"/>
          <p:nvPr/>
        </p:nvSpPr>
        <p:spPr>
          <a:xfrm>
            <a:off x="466822" y="1072725"/>
            <a:ext cx="4823756" cy="584775"/>
          </a:xfrm>
          <a:prstGeom prst="rect">
            <a:avLst/>
          </a:prstGeom>
          <a:noFill/>
        </p:spPr>
        <p:txBody>
          <a:bodyPr wrap="none" rtlCol="0">
            <a:spAutoFit/>
          </a:bodyPr>
          <a:lstStyle/>
          <a:p>
            <a:r>
              <a:rPr lang="en-GB" sz="1600" b="1" dirty="0">
                <a:latin typeface="HelveticaNeueLT Std" panose="020B0604020202020204" pitchFamily="34" charset="0"/>
              </a:rPr>
              <a:t>Saliency maps: </a:t>
            </a:r>
          </a:p>
          <a:p>
            <a:pPr marL="180975"/>
            <a:r>
              <a:rPr lang="en-GB" sz="1600" dirty="0">
                <a:solidFill>
                  <a:schemeClr val="tx1">
                    <a:lumMod val="75000"/>
                    <a:lumOff val="25000"/>
                  </a:schemeClr>
                </a:solidFill>
                <a:latin typeface="HelveticaNeueLT Std" panose="020B0604020202020204" pitchFamily="34" charset="0"/>
              </a:rPr>
              <a:t>Feature importance for high-dimensional inputs; </a:t>
            </a:r>
          </a:p>
        </p:txBody>
      </p:sp>
      <p:pic>
        <p:nvPicPr>
          <p:cNvPr id="10" name="Picture 9" descr="A collage of images of different colors&#10;&#10;Description automatically generated">
            <a:extLst>
              <a:ext uri="{FF2B5EF4-FFF2-40B4-BE49-F238E27FC236}">
                <a16:creationId xmlns:a16="http://schemas.microsoft.com/office/drawing/2014/main" id="{61D3528B-3DD0-4C87-15F1-6753C9F61A1A}"/>
              </a:ext>
            </a:extLst>
          </p:cNvPr>
          <p:cNvPicPr>
            <a:picLocks noChangeAspect="1"/>
          </p:cNvPicPr>
          <p:nvPr/>
        </p:nvPicPr>
        <p:blipFill>
          <a:blip r:embed="rId4"/>
          <a:stretch>
            <a:fillRect/>
          </a:stretch>
        </p:blipFill>
        <p:spPr>
          <a:xfrm>
            <a:off x="5409393" y="1201138"/>
            <a:ext cx="3267785" cy="2256950"/>
          </a:xfrm>
          <a:prstGeom prst="rect">
            <a:avLst/>
          </a:prstGeom>
        </p:spPr>
      </p:pic>
      <p:sp>
        <p:nvSpPr>
          <p:cNvPr id="12" name="TextBox 11">
            <a:extLst>
              <a:ext uri="{FF2B5EF4-FFF2-40B4-BE49-F238E27FC236}">
                <a16:creationId xmlns:a16="http://schemas.microsoft.com/office/drawing/2014/main" id="{1500D638-529C-853D-D75F-F809D301D786}"/>
              </a:ext>
            </a:extLst>
          </p:cNvPr>
          <p:cNvSpPr txBox="1"/>
          <p:nvPr/>
        </p:nvSpPr>
        <p:spPr>
          <a:xfrm>
            <a:off x="5191072" y="3445970"/>
            <a:ext cx="1583872" cy="215444"/>
          </a:xfrm>
          <a:prstGeom prst="rect">
            <a:avLst/>
          </a:prstGeom>
          <a:noFill/>
        </p:spPr>
        <p:txBody>
          <a:bodyPr wrap="square">
            <a:spAutoFit/>
          </a:bodyPr>
          <a:lstStyle/>
          <a:p>
            <a:r>
              <a:rPr lang="en-GB" sz="800" dirty="0">
                <a:solidFill>
                  <a:schemeClr val="tx1">
                    <a:lumMod val="50000"/>
                    <a:lumOff val="50000"/>
                  </a:schemeClr>
                </a:solidFill>
                <a:effectLst/>
                <a:latin typeface="HelveticaNeueLT Std" panose="020B0604020202020204" pitchFamily="34" charset="0"/>
              </a:rPr>
              <a:t>Figure </a:t>
            </a:r>
            <a:r>
              <a:rPr lang="en-GB" sz="800" dirty="0">
                <a:solidFill>
                  <a:schemeClr val="tx1">
                    <a:lumMod val="50000"/>
                    <a:lumOff val="50000"/>
                  </a:schemeClr>
                </a:solidFill>
                <a:latin typeface="HelveticaNeueLT Std" panose="020B0604020202020204" pitchFamily="34" charset="0"/>
              </a:rPr>
              <a:t>from </a:t>
            </a:r>
            <a:r>
              <a:rPr lang="en-GB" sz="800" dirty="0" err="1">
                <a:solidFill>
                  <a:schemeClr val="tx1">
                    <a:lumMod val="50000"/>
                    <a:lumOff val="50000"/>
                  </a:schemeClr>
                </a:solidFill>
                <a:latin typeface="HelveticaNeueLT Std" panose="020B0604020202020204" pitchFamily="34" charset="0"/>
              </a:rPr>
              <a:t>Jalwana</a:t>
            </a:r>
            <a:r>
              <a:rPr lang="en-GB" sz="800" dirty="0">
                <a:solidFill>
                  <a:schemeClr val="tx1">
                    <a:lumMod val="50000"/>
                    <a:lumOff val="50000"/>
                  </a:schemeClr>
                </a:solidFill>
                <a:latin typeface="HelveticaNeueLT Std" panose="020B0604020202020204" pitchFamily="34" charset="0"/>
              </a:rPr>
              <a:t> </a:t>
            </a:r>
            <a:r>
              <a:rPr lang="en-GB" sz="800" i="1" dirty="0">
                <a:solidFill>
                  <a:schemeClr val="tx1">
                    <a:lumMod val="50000"/>
                    <a:lumOff val="50000"/>
                  </a:schemeClr>
                </a:solidFill>
                <a:latin typeface="HelveticaNeueLT Std" panose="020B0604020202020204" pitchFamily="34" charset="0"/>
              </a:rPr>
              <a:t>et al. </a:t>
            </a:r>
            <a:r>
              <a:rPr lang="en-GB" sz="800" dirty="0">
                <a:solidFill>
                  <a:schemeClr val="tx1">
                    <a:lumMod val="50000"/>
                    <a:lumOff val="50000"/>
                  </a:schemeClr>
                </a:solidFill>
                <a:latin typeface="HelveticaNeueLT Std" panose="020B0604020202020204" pitchFamily="34" charset="0"/>
              </a:rPr>
              <a:t>[11].</a:t>
            </a:r>
            <a:endParaRPr lang="en-GB" sz="800" dirty="0">
              <a:solidFill>
                <a:schemeClr val="tx1">
                  <a:lumMod val="50000"/>
                  <a:lumOff val="50000"/>
                </a:schemeClr>
              </a:solidFill>
              <a:effectLst/>
              <a:latin typeface="HelveticaNeueLT Std" panose="020B0604020202020204" pitchFamily="34" charset="0"/>
            </a:endParaRPr>
          </a:p>
        </p:txBody>
      </p:sp>
      <p:sp>
        <p:nvSpPr>
          <p:cNvPr id="13" name="TextBox 12">
            <a:extLst>
              <a:ext uri="{FF2B5EF4-FFF2-40B4-BE49-F238E27FC236}">
                <a16:creationId xmlns:a16="http://schemas.microsoft.com/office/drawing/2014/main" id="{56C6FBA6-A497-8841-18D3-A76CCB2A1EE8}"/>
              </a:ext>
            </a:extLst>
          </p:cNvPr>
          <p:cNvSpPr txBox="1"/>
          <p:nvPr/>
        </p:nvSpPr>
        <p:spPr>
          <a:xfrm>
            <a:off x="386435" y="2938139"/>
            <a:ext cx="4488729" cy="830997"/>
          </a:xfrm>
          <a:prstGeom prst="rect">
            <a:avLst/>
          </a:prstGeom>
          <a:noFill/>
        </p:spPr>
        <p:txBody>
          <a:bodyPr wrap="none" rtlCol="0">
            <a:spAutoFit/>
          </a:bodyPr>
          <a:lstStyle/>
          <a:p>
            <a:r>
              <a:rPr lang="en-GB" sz="1600" b="1" dirty="0">
                <a:latin typeface="HelveticaNeueLT Std" panose="020B0604020202020204" pitchFamily="34" charset="0"/>
              </a:rPr>
              <a:t>Arbitrary and cherry-picked interpretations: </a:t>
            </a:r>
          </a:p>
          <a:p>
            <a:pPr marL="180975"/>
            <a:r>
              <a:rPr lang="en-GB" sz="1600" dirty="0">
                <a:solidFill>
                  <a:schemeClr val="tx1">
                    <a:lumMod val="75000"/>
                    <a:lumOff val="25000"/>
                  </a:schemeClr>
                </a:solidFill>
                <a:latin typeface="HelveticaNeueLT Std" panose="020B0604020202020204" pitchFamily="34" charset="0"/>
              </a:rPr>
              <a:t>Saliency maps are difficult to interpret;</a:t>
            </a:r>
          </a:p>
          <a:p>
            <a:pPr marL="180975"/>
            <a:r>
              <a:rPr lang="en-GB" sz="1600" dirty="0">
                <a:solidFill>
                  <a:schemeClr val="tx1">
                    <a:lumMod val="75000"/>
                    <a:lumOff val="25000"/>
                  </a:schemeClr>
                </a:solidFill>
                <a:latin typeface="HelveticaNeueLT Std" panose="020B0604020202020204" pitchFamily="34" charset="0"/>
              </a:rPr>
              <a:t>Interpretations can be irrelevant.</a:t>
            </a:r>
          </a:p>
        </p:txBody>
      </p:sp>
      <p:sp>
        <p:nvSpPr>
          <p:cNvPr id="14" name="TextBox 13">
            <a:extLst>
              <a:ext uri="{FF2B5EF4-FFF2-40B4-BE49-F238E27FC236}">
                <a16:creationId xmlns:a16="http://schemas.microsoft.com/office/drawing/2014/main" id="{2949CDB1-9837-6272-402B-F191258F167E}"/>
              </a:ext>
            </a:extLst>
          </p:cNvPr>
          <p:cNvSpPr txBox="1"/>
          <p:nvPr/>
        </p:nvSpPr>
        <p:spPr>
          <a:xfrm>
            <a:off x="466822" y="2005432"/>
            <a:ext cx="4626588" cy="584775"/>
          </a:xfrm>
          <a:prstGeom prst="rect">
            <a:avLst/>
          </a:prstGeom>
          <a:noFill/>
        </p:spPr>
        <p:txBody>
          <a:bodyPr wrap="none" rtlCol="0">
            <a:spAutoFit/>
          </a:bodyPr>
          <a:lstStyle/>
          <a:p>
            <a:r>
              <a:rPr lang="en-GB" sz="1600" b="1" dirty="0">
                <a:latin typeface="HelveticaNeueLT Std" panose="020B0604020202020204" pitchFamily="34" charset="0"/>
              </a:rPr>
              <a:t>Adversarial attacks:</a:t>
            </a:r>
          </a:p>
          <a:p>
            <a:pPr marL="180975"/>
            <a:r>
              <a:rPr lang="en-GB" sz="1600" dirty="0">
                <a:solidFill>
                  <a:schemeClr val="tx1">
                    <a:lumMod val="75000"/>
                    <a:lumOff val="25000"/>
                  </a:schemeClr>
                </a:solidFill>
                <a:latin typeface="HelveticaNeueLT Std" panose="020B0604020202020204" pitchFamily="34" charset="0"/>
              </a:rPr>
              <a:t>Keep output same with different saliency map.</a:t>
            </a:r>
          </a:p>
        </p:txBody>
      </p:sp>
    </p:spTree>
    <p:extLst>
      <p:ext uri="{BB962C8B-B14F-4D97-AF65-F5344CB8AC3E}">
        <p14:creationId xmlns:p14="http://schemas.microsoft.com/office/powerpoint/2010/main" val="4132878491"/>
      </p:ext>
    </p:extLst>
  </p:cSld>
  <p:clrMapOvr>
    <a:masterClrMapping/>
  </p:clrMapOvr>
  <mc:AlternateContent xmlns:mc="http://schemas.openxmlformats.org/markup-compatibility/2006" xmlns:p14="http://schemas.microsoft.com/office/powerpoint/2010/main">
    <mc:Choice Requires="p14">
      <p:transition spd="slow" p14:dur="2000" advTm="154736"/>
    </mc:Choice>
    <mc:Fallback xmlns="">
      <p:transition spd="slow" advTm="15473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4DF6-84E8-D25F-F514-6822F1EA703E}"/>
              </a:ext>
            </a:extLst>
          </p:cNvPr>
          <p:cNvSpPr>
            <a:spLocks noGrp="1"/>
          </p:cNvSpPr>
          <p:nvPr>
            <p:ph type="title"/>
          </p:nvPr>
        </p:nvSpPr>
        <p:spPr/>
        <p:txBody>
          <a:bodyPr>
            <a:normAutofit fontScale="90000"/>
          </a:bodyPr>
          <a:lstStyle/>
          <a:p>
            <a:r>
              <a:rPr lang="en-GB" dirty="0"/>
              <a:t>ATTENTION IS NOT (NOT) EXPLANATION</a:t>
            </a:r>
          </a:p>
        </p:txBody>
      </p:sp>
      <p:sp>
        <p:nvSpPr>
          <p:cNvPr id="4" name="Slide Number Placeholder 3">
            <a:extLst>
              <a:ext uri="{FF2B5EF4-FFF2-40B4-BE49-F238E27FC236}">
                <a16:creationId xmlns:a16="http://schemas.microsoft.com/office/drawing/2014/main" id="{2F5D0712-913A-7C86-7C8D-C25442E840D4}"/>
              </a:ext>
            </a:extLst>
          </p:cNvPr>
          <p:cNvSpPr>
            <a:spLocks noGrp="1"/>
          </p:cNvSpPr>
          <p:nvPr>
            <p:ph type="sldNum" idx="12"/>
          </p:nvPr>
        </p:nvSpPr>
        <p:spPr/>
        <p:txBody>
          <a:bodyPr>
            <a:normAutofit fontScale="92500" lnSpcReduction="10000"/>
          </a:bodyPr>
          <a:lstStyle/>
          <a:p>
            <a:fld id="{00000000-1234-1234-1234-123412341234}" type="slidenum">
              <a:rPr lang="en" smtClean="0"/>
              <a:pPr/>
              <a:t>25</a:t>
            </a:fld>
            <a:endParaRPr lang="en"/>
          </a:p>
        </p:txBody>
      </p:sp>
      <p:sp>
        <p:nvSpPr>
          <p:cNvPr id="3" name="TextBox 2">
            <a:extLst>
              <a:ext uri="{FF2B5EF4-FFF2-40B4-BE49-F238E27FC236}">
                <a16:creationId xmlns:a16="http://schemas.microsoft.com/office/drawing/2014/main" id="{1FADF3FB-B0C2-FCD6-29A0-93FD5BA61E86}"/>
              </a:ext>
            </a:extLst>
          </p:cNvPr>
          <p:cNvSpPr txBox="1"/>
          <p:nvPr/>
        </p:nvSpPr>
        <p:spPr>
          <a:xfrm>
            <a:off x="422030" y="1007324"/>
            <a:ext cx="5151090" cy="523220"/>
          </a:xfrm>
          <a:prstGeom prst="rect">
            <a:avLst/>
          </a:prstGeom>
          <a:noFill/>
        </p:spPr>
        <p:txBody>
          <a:bodyPr wrap="none" rtlCol="0">
            <a:spAutoFit/>
          </a:bodyPr>
          <a:lstStyle/>
          <a:p>
            <a:r>
              <a:rPr lang="en-GB" b="1" dirty="0">
                <a:latin typeface="HelveticaNeueLT Std" panose="020B0604020202020204" pitchFamily="34" charset="0"/>
              </a:rPr>
              <a:t>Attention weights learnt by the model:</a:t>
            </a:r>
          </a:p>
          <a:p>
            <a:pPr marL="179388"/>
            <a:r>
              <a:rPr lang="en-GB" dirty="0">
                <a:solidFill>
                  <a:schemeClr val="tx1">
                    <a:lumMod val="75000"/>
                    <a:lumOff val="25000"/>
                  </a:schemeClr>
                </a:solidFill>
                <a:latin typeface="HelveticaNeueLT Std" panose="020B0604020202020204" pitchFamily="34" charset="0"/>
              </a:rPr>
              <a:t>Intuitively, makes sense as a form of plausible explanations;</a:t>
            </a:r>
          </a:p>
        </p:txBody>
      </p:sp>
      <p:sp>
        <p:nvSpPr>
          <p:cNvPr id="9" name="TextBox 8">
            <a:extLst>
              <a:ext uri="{FF2B5EF4-FFF2-40B4-BE49-F238E27FC236}">
                <a16:creationId xmlns:a16="http://schemas.microsoft.com/office/drawing/2014/main" id="{C8603D8E-542C-C650-E1C5-1D993B5D3A0E}"/>
              </a:ext>
            </a:extLst>
          </p:cNvPr>
          <p:cNvSpPr txBox="1"/>
          <p:nvPr/>
        </p:nvSpPr>
        <p:spPr>
          <a:xfrm>
            <a:off x="311700" y="4403350"/>
            <a:ext cx="8520600" cy="338554"/>
          </a:xfrm>
          <a:prstGeom prst="rect">
            <a:avLst/>
          </a:prstGeom>
          <a:noFill/>
        </p:spPr>
        <p:txBody>
          <a:bodyPr wrap="square">
            <a:spAutoFit/>
          </a:bodyPr>
          <a:lstStyle/>
          <a:p>
            <a:r>
              <a:rPr lang="en-GB" sz="800" dirty="0">
                <a:solidFill>
                  <a:schemeClr val="tx1">
                    <a:lumMod val="50000"/>
                    <a:lumOff val="50000"/>
                  </a:schemeClr>
                </a:solidFill>
                <a:effectLst/>
                <a:latin typeface="HelveticaNeueLT Std Lt" panose="020B0403020202020204" pitchFamily="34" charset="0"/>
              </a:rPr>
              <a:t>[12] </a:t>
            </a:r>
            <a:r>
              <a:rPr lang="en-GB" sz="800" dirty="0" err="1">
                <a:solidFill>
                  <a:schemeClr val="tx1">
                    <a:lumMod val="50000"/>
                    <a:lumOff val="50000"/>
                  </a:schemeClr>
                </a:solidFill>
                <a:effectLst/>
                <a:latin typeface="HelveticaNeueLT Std Lt" panose="020B0403020202020204" pitchFamily="34" charset="0"/>
              </a:rPr>
              <a:t>Galassi</a:t>
            </a:r>
            <a:r>
              <a:rPr lang="en-GB" sz="800" dirty="0">
                <a:solidFill>
                  <a:schemeClr val="tx1">
                    <a:lumMod val="50000"/>
                    <a:lumOff val="50000"/>
                  </a:schemeClr>
                </a:solidFill>
                <a:effectLst/>
                <a:latin typeface="HelveticaNeueLT Std Lt" panose="020B0403020202020204" pitchFamily="34" charset="0"/>
              </a:rPr>
              <a:t>, A., Lippi, M., &amp; </a:t>
            </a:r>
            <a:r>
              <a:rPr lang="en-GB" sz="800" dirty="0" err="1">
                <a:solidFill>
                  <a:schemeClr val="tx1">
                    <a:lumMod val="50000"/>
                    <a:lumOff val="50000"/>
                  </a:schemeClr>
                </a:solidFill>
                <a:effectLst/>
                <a:latin typeface="HelveticaNeueLT Std Lt" panose="020B0403020202020204" pitchFamily="34" charset="0"/>
              </a:rPr>
              <a:t>Torroni</a:t>
            </a:r>
            <a:r>
              <a:rPr lang="en-GB" sz="800" dirty="0">
                <a:solidFill>
                  <a:schemeClr val="tx1">
                    <a:lumMod val="50000"/>
                    <a:lumOff val="50000"/>
                  </a:schemeClr>
                </a:solidFill>
                <a:effectLst/>
                <a:latin typeface="HelveticaNeueLT Std Lt" panose="020B0403020202020204" pitchFamily="34" charset="0"/>
              </a:rPr>
              <a:t>, P. (2021). Attention in Natural Language Processing. </a:t>
            </a:r>
            <a:r>
              <a:rPr lang="en-GB" sz="800" i="1" dirty="0">
                <a:solidFill>
                  <a:schemeClr val="tx1">
                    <a:lumMod val="50000"/>
                    <a:lumOff val="50000"/>
                  </a:schemeClr>
                </a:solidFill>
                <a:effectLst/>
                <a:latin typeface="HelveticaNeueLT Std Lt" panose="020B0403020202020204" pitchFamily="34" charset="0"/>
              </a:rPr>
              <a:t>IEEE Transactions on Neural Networks and Learning Systems</a:t>
            </a:r>
            <a:r>
              <a:rPr lang="en-GB" sz="800" dirty="0">
                <a:solidFill>
                  <a:schemeClr val="tx1">
                    <a:lumMod val="50000"/>
                    <a:lumOff val="50000"/>
                  </a:schemeClr>
                </a:solidFill>
                <a:effectLst/>
                <a:latin typeface="HelveticaNeueLT Std Lt" panose="020B0403020202020204" pitchFamily="34" charset="0"/>
              </a:rPr>
              <a:t>, </a:t>
            </a:r>
            <a:r>
              <a:rPr lang="en-GB" sz="800" i="1" dirty="0">
                <a:solidFill>
                  <a:schemeClr val="tx1">
                    <a:lumMod val="50000"/>
                    <a:lumOff val="50000"/>
                  </a:schemeClr>
                </a:solidFill>
                <a:effectLst/>
                <a:latin typeface="HelveticaNeueLT Std Lt" panose="020B0403020202020204" pitchFamily="34" charset="0"/>
              </a:rPr>
              <a:t>32</a:t>
            </a:r>
            <a:r>
              <a:rPr lang="en-GB" sz="800" dirty="0">
                <a:solidFill>
                  <a:schemeClr val="tx1">
                    <a:lumMod val="50000"/>
                    <a:lumOff val="50000"/>
                  </a:schemeClr>
                </a:solidFill>
                <a:effectLst/>
                <a:latin typeface="HelveticaNeueLT Std Lt" panose="020B0403020202020204" pitchFamily="34" charset="0"/>
              </a:rPr>
              <a:t>(10), 4291–4308.</a:t>
            </a:r>
            <a:r>
              <a:rPr lang="en-GB" sz="800" dirty="0">
                <a:effectLst/>
                <a:latin typeface="HelveticaNeueLT Std Lt" panose="020B0403020202020204" pitchFamily="34" charset="0"/>
              </a:rPr>
              <a:t> </a:t>
            </a:r>
            <a:r>
              <a:rPr lang="en-GB" sz="800" dirty="0">
                <a:effectLst/>
                <a:latin typeface="HelveticaNeueLT Std Lt" panose="020B0403020202020204" pitchFamily="34" charset="0"/>
                <a:hlinkClick r:id="rId2"/>
              </a:rPr>
              <a:t>https://doi.org/10.1109/TNNLS.2020.3019893</a:t>
            </a:r>
            <a:endParaRPr lang="en-GB" sz="800" dirty="0">
              <a:effectLst/>
              <a:latin typeface="HelveticaNeueLT Std Lt" panose="020B0403020202020204" pitchFamily="34" charset="0"/>
            </a:endParaRPr>
          </a:p>
        </p:txBody>
      </p:sp>
      <p:pic>
        <p:nvPicPr>
          <p:cNvPr id="11" name="Picture 10" descr="A text on a white background&#10;&#10;Description automatically generated">
            <a:extLst>
              <a:ext uri="{FF2B5EF4-FFF2-40B4-BE49-F238E27FC236}">
                <a16:creationId xmlns:a16="http://schemas.microsoft.com/office/drawing/2014/main" id="{2C7C6983-3667-7BF0-3729-5F79C39ECF15}"/>
              </a:ext>
            </a:extLst>
          </p:cNvPr>
          <p:cNvPicPr>
            <a:picLocks noChangeAspect="1"/>
          </p:cNvPicPr>
          <p:nvPr/>
        </p:nvPicPr>
        <p:blipFill>
          <a:blip r:embed="rId3"/>
          <a:stretch>
            <a:fillRect/>
          </a:stretch>
        </p:blipFill>
        <p:spPr>
          <a:xfrm>
            <a:off x="1632155" y="1766099"/>
            <a:ext cx="5879690" cy="1963174"/>
          </a:xfrm>
          <a:prstGeom prst="rect">
            <a:avLst/>
          </a:prstGeom>
        </p:spPr>
      </p:pic>
      <p:sp>
        <p:nvSpPr>
          <p:cNvPr id="14" name="TextBox 13">
            <a:extLst>
              <a:ext uri="{FF2B5EF4-FFF2-40B4-BE49-F238E27FC236}">
                <a16:creationId xmlns:a16="http://schemas.microsoft.com/office/drawing/2014/main" id="{262AD4E7-6B6D-FA74-C988-4A73414D3D72}"/>
              </a:ext>
            </a:extLst>
          </p:cNvPr>
          <p:cNvSpPr txBox="1"/>
          <p:nvPr/>
        </p:nvSpPr>
        <p:spPr>
          <a:xfrm>
            <a:off x="1556269" y="3666372"/>
            <a:ext cx="1423788" cy="215444"/>
          </a:xfrm>
          <a:prstGeom prst="rect">
            <a:avLst/>
          </a:prstGeom>
          <a:noFill/>
        </p:spPr>
        <p:txBody>
          <a:bodyPr wrap="none" rtlCol="0">
            <a:spAutoFit/>
          </a:bodyPr>
          <a:lstStyle/>
          <a:p>
            <a:r>
              <a:rPr lang="en-GB" sz="800" dirty="0">
                <a:solidFill>
                  <a:schemeClr val="tx1">
                    <a:lumMod val="50000"/>
                    <a:lumOff val="50000"/>
                  </a:schemeClr>
                </a:solidFill>
                <a:latin typeface="HelveticaNeueLT Std" panose="020B0604020202020204" pitchFamily="34" charset="0"/>
              </a:rPr>
              <a:t>Figure by </a:t>
            </a:r>
            <a:r>
              <a:rPr lang="en-GB" sz="800" dirty="0" err="1">
                <a:solidFill>
                  <a:schemeClr val="tx1">
                    <a:lumMod val="50000"/>
                    <a:lumOff val="50000"/>
                  </a:schemeClr>
                </a:solidFill>
                <a:latin typeface="HelveticaNeueLT Std" panose="020B0604020202020204" pitchFamily="34" charset="0"/>
              </a:rPr>
              <a:t>Galassi</a:t>
            </a:r>
            <a:r>
              <a:rPr lang="en-GB" sz="800" dirty="0">
                <a:solidFill>
                  <a:schemeClr val="tx1">
                    <a:lumMod val="50000"/>
                    <a:lumOff val="50000"/>
                  </a:schemeClr>
                </a:solidFill>
                <a:latin typeface="HelveticaNeueLT Std" panose="020B0604020202020204" pitchFamily="34" charset="0"/>
              </a:rPr>
              <a:t> </a:t>
            </a:r>
            <a:r>
              <a:rPr lang="en-GB" sz="800" i="1" dirty="0">
                <a:solidFill>
                  <a:schemeClr val="tx1">
                    <a:lumMod val="50000"/>
                    <a:lumOff val="50000"/>
                  </a:schemeClr>
                </a:solidFill>
                <a:latin typeface="HelveticaNeueLT Std" panose="020B0604020202020204" pitchFamily="34" charset="0"/>
              </a:rPr>
              <a:t>et al. </a:t>
            </a:r>
            <a:r>
              <a:rPr lang="en-GB" sz="800" dirty="0">
                <a:solidFill>
                  <a:schemeClr val="tx1">
                    <a:lumMod val="50000"/>
                    <a:lumOff val="50000"/>
                  </a:schemeClr>
                </a:solidFill>
                <a:latin typeface="HelveticaNeueLT Std" panose="020B0604020202020204" pitchFamily="34" charset="0"/>
              </a:rPr>
              <a:t>[12]</a:t>
            </a:r>
          </a:p>
        </p:txBody>
      </p:sp>
    </p:spTree>
    <p:extLst>
      <p:ext uri="{BB962C8B-B14F-4D97-AF65-F5344CB8AC3E}">
        <p14:creationId xmlns:p14="http://schemas.microsoft.com/office/powerpoint/2010/main" val="2484122158"/>
      </p:ext>
    </p:extLst>
  </p:cSld>
  <p:clrMapOvr>
    <a:masterClrMapping/>
  </p:clrMapOvr>
  <mc:AlternateContent xmlns:mc="http://schemas.openxmlformats.org/markup-compatibility/2006" xmlns:p14="http://schemas.microsoft.com/office/powerpoint/2010/main">
    <mc:Choice Requires="p14">
      <p:transition spd="slow" p14:dur="2000" advTm="82819"/>
    </mc:Choice>
    <mc:Fallback xmlns="">
      <p:transition spd="slow" advTm="8281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4DF6-84E8-D25F-F514-6822F1EA703E}"/>
              </a:ext>
            </a:extLst>
          </p:cNvPr>
          <p:cNvSpPr>
            <a:spLocks noGrp="1"/>
          </p:cNvSpPr>
          <p:nvPr>
            <p:ph type="title"/>
          </p:nvPr>
        </p:nvSpPr>
        <p:spPr/>
        <p:txBody>
          <a:bodyPr>
            <a:normAutofit fontScale="90000"/>
          </a:bodyPr>
          <a:lstStyle/>
          <a:p>
            <a:r>
              <a:rPr lang="en-GB" dirty="0"/>
              <a:t>ATTENTION IS NOT (NOT) EXPLANATION</a:t>
            </a:r>
          </a:p>
        </p:txBody>
      </p:sp>
      <p:sp>
        <p:nvSpPr>
          <p:cNvPr id="4" name="Slide Number Placeholder 3">
            <a:extLst>
              <a:ext uri="{FF2B5EF4-FFF2-40B4-BE49-F238E27FC236}">
                <a16:creationId xmlns:a16="http://schemas.microsoft.com/office/drawing/2014/main" id="{2F5D0712-913A-7C86-7C8D-C25442E840D4}"/>
              </a:ext>
            </a:extLst>
          </p:cNvPr>
          <p:cNvSpPr>
            <a:spLocks noGrp="1"/>
          </p:cNvSpPr>
          <p:nvPr>
            <p:ph type="sldNum" idx="12"/>
          </p:nvPr>
        </p:nvSpPr>
        <p:spPr/>
        <p:txBody>
          <a:bodyPr>
            <a:normAutofit fontScale="92500" lnSpcReduction="10000"/>
          </a:bodyPr>
          <a:lstStyle/>
          <a:p>
            <a:fld id="{00000000-1234-1234-1234-123412341234}" type="slidenum">
              <a:rPr lang="en" smtClean="0"/>
              <a:pPr/>
              <a:t>26</a:t>
            </a:fld>
            <a:endParaRPr lang="en"/>
          </a:p>
        </p:txBody>
      </p:sp>
      <p:sp>
        <p:nvSpPr>
          <p:cNvPr id="6" name="TextBox 5">
            <a:extLst>
              <a:ext uri="{FF2B5EF4-FFF2-40B4-BE49-F238E27FC236}">
                <a16:creationId xmlns:a16="http://schemas.microsoft.com/office/drawing/2014/main" id="{3576B030-1D7B-CE9F-0DAE-D352DC0E1C1B}"/>
              </a:ext>
            </a:extLst>
          </p:cNvPr>
          <p:cNvSpPr txBox="1"/>
          <p:nvPr/>
        </p:nvSpPr>
        <p:spPr>
          <a:xfrm>
            <a:off x="311700" y="3854450"/>
            <a:ext cx="8376557" cy="907941"/>
          </a:xfrm>
          <a:prstGeom prst="rect">
            <a:avLst/>
          </a:prstGeom>
          <a:noFill/>
        </p:spPr>
        <p:txBody>
          <a:bodyPr wrap="square">
            <a:spAutoFit/>
          </a:bodyPr>
          <a:lstStyle/>
          <a:p>
            <a:pPr>
              <a:spcAft>
                <a:spcPts val="600"/>
              </a:spcAft>
            </a:pPr>
            <a:r>
              <a:rPr lang="en-GB" sz="800" dirty="0">
                <a:solidFill>
                  <a:schemeClr val="tx1">
                    <a:lumMod val="50000"/>
                    <a:lumOff val="50000"/>
                  </a:schemeClr>
                </a:solidFill>
                <a:effectLst/>
                <a:latin typeface="HelveticaNeueLT Std Lt" panose="020B0403020202020204" pitchFamily="34" charset="0"/>
              </a:rPr>
              <a:t>[12] Jain, S., &amp; Wallace, B. C. (2019). Attention is not Explanation. In J. Burstein, C. Doran, &amp; T. Solorio (Eds.), </a:t>
            </a:r>
            <a:r>
              <a:rPr lang="en-GB" sz="800" i="1" dirty="0">
                <a:solidFill>
                  <a:schemeClr val="tx1">
                    <a:lumMod val="50000"/>
                    <a:lumOff val="50000"/>
                  </a:schemeClr>
                </a:solidFill>
                <a:effectLst/>
                <a:latin typeface="HelveticaNeueLT Std Lt" panose="020B0403020202020204" pitchFamily="34" charset="0"/>
              </a:rPr>
              <a:t>Proceedings of the 2019 Conference of the North American Chapter of the Association for Computational Linguistics: Human Language Technologies, Volume 1 (Long and Short Papers)</a:t>
            </a:r>
            <a:r>
              <a:rPr lang="en-GB" sz="800" dirty="0">
                <a:solidFill>
                  <a:schemeClr val="tx1">
                    <a:lumMod val="50000"/>
                    <a:lumOff val="50000"/>
                  </a:schemeClr>
                </a:solidFill>
                <a:effectLst/>
                <a:latin typeface="HelveticaNeueLT Std Lt" panose="020B0403020202020204" pitchFamily="34" charset="0"/>
              </a:rPr>
              <a:t> (pp. 3543–3556). Association for Computational Linguistics.</a:t>
            </a:r>
            <a:r>
              <a:rPr lang="en-GB" sz="800" dirty="0">
                <a:effectLst/>
                <a:latin typeface="HelveticaNeueLT Std Lt" panose="020B0403020202020204" pitchFamily="34" charset="0"/>
              </a:rPr>
              <a:t> </a:t>
            </a:r>
            <a:r>
              <a:rPr lang="en-GB" sz="800" dirty="0">
                <a:effectLst/>
                <a:latin typeface="HelveticaNeueLT Std Lt" panose="020B0403020202020204" pitchFamily="34" charset="0"/>
                <a:hlinkClick r:id="rId2"/>
              </a:rPr>
              <a:t>https://doi.org/10.18653/v1/N19-1357</a:t>
            </a:r>
            <a:endParaRPr lang="en-GB" sz="800" dirty="0">
              <a:effectLst/>
              <a:latin typeface="HelveticaNeueLT Std Lt" panose="020B0403020202020204" pitchFamily="34" charset="0"/>
            </a:endParaRPr>
          </a:p>
          <a:p>
            <a:pPr>
              <a:spcAft>
                <a:spcPts val="600"/>
              </a:spcAft>
            </a:pPr>
            <a:r>
              <a:rPr lang="en-GB" sz="800" dirty="0">
                <a:solidFill>
                  <a:schemeClr val="tx1">
                    <a:lumMod val="50000"/>
                    <a:lumOff val="50000"/>
                  </a:schemeClr>
                </a:solidFill>
                <a:effectLst/>
                <a:latin typeface="HelveticaNeueLT Std Lt" panose="020B0403020202020204" pitchFamily="34" charset="0"/>
              </a:rPr>
              <a:t>[13] </a:t>
            </a:r>
            <a:r>
              <a:rPr lang="en-GB" sz="800" dirty="0" err="1">
                <a:solidFill>
                  <a:schemeClr val="tx1">
                    <a:lumMod val="50000"/>
                    <a:lumOff val="50000"/>
                  </a:schemeClr>
                </a:solidFill>
                <a:effectLst/>
                <a:latin typeface="HelveticaNeueLT Std Lt" panose="020B0403020202020204" pitchFamily="34" charset="0"/>
              </a:rPr>
              <a:t>Wiegreffe</a:t>
            </a:r>
            <a:r>
              <a:rPr lang="en-GB" sz="800" dirty="0">
                <a:solidFill>
                  <a:schemeClr val="tx1">
                    <a:lumMod val="50000"/>
                    <a:lumOff val="50000"/>
                  </a:schemeClr>
                </a:solidFill>
                <a:effectLst/>
                <a:latin typeface="HelveticaNeueLT Std Lt" panose="020B0403020202020204" pitchFamily="34" charset="0"/>
              </a:rPr>
              <a:t>, S., &amp; Pinter, Y. (2019). Attention is not </a:t>
            </a:r>
            <a:r>
              <a:rPr lang="en-GB" sz="800" dirty="0" err="1">
                <a:solidFill>
                  <a:schemeClr val="tx1">
                    <a:lumMod val="50000"/>
                    <a:lumOff val="50000"/>
                  </a:schemeClr>
                </a:solidFill>
                <a:effectLst/>
                <a:latin typeface="HelveticaNeueLT Std Lt" panose="020B0403020202020204" pitchFamily="34" charset="0"/>
              </a:rPr>
              <a:t>not</a:t>
            </a:r>
            <a:r>
              <a:rPr lang="en-GB" sz="800" dirty="0">
                <a:solidFill>
                  <a:schemeClr val="tx1">
                    <a:lumMod val="50000"/>
                    <a:lumOff val="50000"/>
                  </a:schemeClr>
                </a:solidFill>
                <a:effectLst/>
                <a:latin typeface="HelveticaNeueLT Std Lt" panose="020B0403020202020204" pitchFamily="34" charset="0"/>
              </a:rPr>
              <a:t> Explanation. In K. Inui, J. Jiang, V. Ng, &amp; X. Wan (Eds.), </a:t>
            </a:r>
            <a:r>
              <a:rPr lang="en-GB" sz="800" i="1" dirty="0">
                <a:solidFill>
                  <a:schemeClr val="tx1">
                    <a:lumMod val="50000"/>
                    <a:lumOff val="50000"/>
                  </a:schemeClr>
                </a:solidFill>
                <a:effectLst/>
                <a:latin typeface="HelveticaNeueLT Std Lt" panose="020B0403020202020204" pitchFamily="34" charset="0"/>
              </a:rPr>
              <a:t>Proceedings of the 2019 Conference on Empirical Methods in Natural Language Processing and the 9th International Joint Conference on Natural Language Processing (EMNLP-IJCNLP)</a:t>
            </a:r>
            <a:r>
              <a:rPr lang="en-GB" sz="800" dirty="0">
                <a:solidFill>
                  <a:schemeClr val="tx1">
                    <a:lumMod val="50000"/>
                    <a:lumOff val="50000"/>
                  </a:schemeClr>
                </a:solidFill>
                <a:effectLst/>
                <a:latin typeface="HelveticaNeueLT Std Lt" panose="020B0403020202020204" pitchFamily="34" charset="0"/>
              </a:rPr>
              <a:t> (pp. 11–20). Association for Computational Linguistics. </a:t>
            </a:r>
            <a:r>
              <a:rPr lang="en-GB" sz="800" dirty="0">
                <a:effectLst/>
                <a:latin typeface="HelveticaNeueLT Std Lt" panose="020B0403020202020204" pitchFamily="34" charset="0"/>
                <a:hlinkClick r:id="rId3"/>
              </a:rPr>
              <a:t>https://doi.org/10.18653/v1/D19-1002</a:t>
            </a:r>
            <a:endParaRPr lang="en-GB" sz="800" dirty="0">
              <a:effectLst/>
              <a:latin typeface="HelveticaNeueLT Std Lt" panose="020B0403020202020204" pitchFamily="34" charset="0"/>
            </a:endParaRPr>
          </a:p>
        </p:txBody>
      </p:sp>
      <p:sp>
        <p:nvSpPr>
          <p:cNvPr id="7" name="TextBox 6">
            <a:extLst>
              <a:ext uri="{FF2B5EF4-FFF2-40B4-BE49-F238E27FC236}">
                <a16:creationId xmlns:a16="http://schemas.microsoft.com/office/drawing/2014/main" id="{C42370BF-2F31-22FD-237F-618B7C1E7B9B}"/>
              </a:ext>
            </a:extLst>
          </p:cNvPr>
          <p:cNvSpPr txBox="1"/>
          <p:nvPr/>
        </p:nvSpPr>
        <p:spPr>
          <a:xfrm>
            <a:off x="422030" y="1068071"/>
            <a:ext cx="5914120" cy="584775"/>
          </a:xfrm>
          <a:prstGeom prst="rect">
            <a:avLst/>
          </a:prstGeom>
          <a:noFill/>
        </p:spPr>
        <p:txBody>
          <a:bodyPr wrap="none" rtlCol="0">
            <a:spAutoFit/>
          </a:bodyPr>
          <a:lstStyle/>
          <a:p>
            <a:r>
              <a:rPr lang="en-GB" sz="1600" b="1" dirty="0">
                <a:latin typeface="HelveticaNeueLT Std" panose="020B0604020202020204" pitchFamily="34" charset="0"/>
              </a:rPr>
              <a:t>Attention weights can be attacked:</a:t>
            </a:r>
          </a:p>
          <a:p>
            <a:pPr marL="179388"/>
            <a:r>
              <a:rPr lang="en-GB" sz="1600" dirty="0">
                <a:solidFill>
                  <a:schemeClr val="tx1">
                    <a:lumMod val="65000"/>
                    <a:lumOff val="35000"/>
                  </a:schemeClr>
                </a:solidFill>
                <a:latin typeface="HelveticaNeueLT Std" panose="020B0604020202020204" pitchFamily="34" charset="0"/>
              </a:rPr>
              <a:t>Adversarial attacks change weights but keep decision same;</a:t>
            </a:r>
          </a:p>
        </p:txBody>
      </p:sp>
      <p:sp>
        <p:nvSpPr>
          <p:cNvPr id="8" name="TextBox 7">
            <a:extLst>
              <a:ext uri="{FF2B5EF4-FFF2-40B4-BE49-F238E27FC236}">
                <a16:creationId xmlns:a16="http://schemas.microsoft.com/office/drawing/2014/main" id="{BA33CB1F-1B12-7CB3-2080-D962D68F7D02}"/>
              </a:ext>
            </a:extLst>
          </p:cNvPr>
          <p:cNvSpPr txBox="1"/>
          <p:nvPr/>
        </p:nvSpPr>
        <p:spPr>
          <a:xfrm>
            <a:off x="422029" y="1931608"/>
            <a:ext cx="4174541" cy="584775"/>
          </a:xfrm>
          <a:prstGeom prst="rect">
            <a:avLst/>
          </a:prstGeom>
          <a:noFill/>
        </p:spPr>
        <p:txBody>
          <a:bodyPr wrap="none" rtlCol="0">
            <a:spAutoFit/>
          </a:bodyPr>
          <a:lstStyle/>
          <a:p>
            <a:r>
              <a:rPr lang="en-GB" sz="1600" b="1" dirty="0">
                <a:latin typeface="HelveticaNeueLT Std" panose="020B0604020202020204" pitchFamily="34" charset="0"/>
              </a:rPr>
              <a:t>Plausible explanations may be unfaithful:</a:t>
            </a:r>
          </a:p>
          <a:p>
            <a:pPr marL="179388"/>
            <a:r>
              <a:rPr lang="en-GB" sz="1600" dirty="0">
                <a:solidFill>
                  <a:schemeClr val="tx1">
                    <a:lumMod val="65000"/>
                    <a:lumOff val="35000"/>
                  </a:schemeClr>
                </a:solidFill>
                <a:latin typeface="HelveticaNeueLT Std" panose="020B0604020202020204" pitchFamily="34" charset="0"/>
              </a:rPr>
              <a:t>Misleading users completely;</a:t>
            </a:r>
          </a:p>
        </p:txBody>
      </p:sp>
      <p:sp>
        <p:nvSpPr>
          <p:cNvPr id="10" name="TextBox 9">
            <a:extLst>
              <a:ext uri="{FF2B5EF4-FFF2-40B4-BE49-F238E27FC236}">
                <a16:creationId xmlns:a16="http://schemas.microsoft.com/office/drawing/2014/main" id="{4E00102E-99F5-0B98-8E60-9047209EB13D}"/>
              </a:ext>
            </a:extLst>
          </p:cNvPr>
          <p:cNvSpPr txBox="1"/>
          <p:nvPr/>
        </p:nvSpPr>
        <p:spPr>
          <a:xfrm>
            <a:off x="422029" y="2795145"/>
            <a:ext cx="5304657" cy="584775"/>
          </a:xfrm>
          <a:prstGeom prst="rect">
            <a:avLst/>
          </a:prstGeom>
          <a:noFill/>
        </p:spPr>
        <p:txBody>
          <a:bodyPr wrap="none" rtlCol="0">
            <a:spAutoFit/>
          </a:bodyPr>
          <a:lstStyle/>
          <a:p>
            <a:r>
              <a:rPr lang="en-GB" sz="1600" b="1" dirty="0">
                <a:latin typeface="HelveticaNeueLT Std" panose="020B0604020202020204" pitchFamily="34" charset="0"/>
              </a:rPr>
              <a:t>Attention weights can contradict saliency measures:</a:t>
            </a:r>
          </a:p>
          <a:p>
            <a:pPr marL="179388"/>
            <a:r>
              <a:rPr lang="en-GB" sz="1600" dirty="0">
                <a:solidFill>
                  <a:schemeClr val="tx1">
                    <a:lumMod val="65000"/>
                    <a:lumOff val="35000"/>
                  </a:schemeClr>
                </a:solidFill>
                <a:latin typeface="HelveticaNeueLT Std" panose="020B0604020202020204" pitchFamily="34" charset="0"/>
              </a:rPr>
              <a:t>Which one do we trust?</a:t>
            </a:r>
          </a:p>
        </p:txBody>
      </p:sp>
    </p:spTree>
    <p:extLst>
      <p:ext uri="{BB962C8B-B14F-4D97-AF65-F5344CB8AC3E}">
        <p14:creationId xmlns:p14="http://schemas.microsoft.com/office/powerpoint/2010/main" val="4133897013"/>
      </p:ext>
    </p:extLst>
  </p:cSld>
  <p:clrMapOvr>
    <a:masterClrMapping/>
  </p:clrMapOvr>
  <mc:AlternateContent xmlns:mc="http://schemas.openxmlformats.org/markup-compatibility/2006" xmlns:p14="http://schemas.microsoft.com/office/powerpoint/2010/main">
    <mc:Choice Requires="p14">
      <p:transition spd="slow" p14:dur="2000" advTm="111402"/>
    </mc:Choice>
    <mc:Fallback xmlns="">
      <p:transition spd="slow" advTm="11140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AED3-2C2B-9257-846A-BE14330D192F}"/>
              </a:ext>
            </a:extLst>
          </p:cNvPr>
          <p:cNvSpPr>
            <a:spLocks noGrp="1"/>
          </p:cNvSpPr>
          <p:nvPr>
            <p:ph type="title"/>
          </p:nvPr>
        </p:nvSpPr>
        <p:spPr/>
        <p:txBody>
          <a:bodyPr>
            <a:normAutofit fontScale="90000"/>
          </a:bodyPr>
          <a:lstStyle/>
          <a:p>
            <a:r>
              <a:rPr lang="en-GB" dirty="0"/>
              <a:t>BRITTLE COUNTERFACTUALS</a:t>
            </a:r>
          </a:p>
        </p:txBody>
      </p:sp>
      <p:sp>
        <p:nvSpPr>
          <p:cNvPr id="4" name="Slide Number Placeholder 3">
            <a:extLst>
              <a:ext uri="{FF2B5EF4-FFF2-40B4-BE49-F238E27FC236}">
                <a16:creationId xmlns:a16="http://schemas.microsoft.com/office/drawing/2014/main" id="{DC343EF0-E5CC-EF5F-7ADC-6747686DC3EC}"/>
              </a:ext>
            </a:extLst>
          </p:cNvPr>
          <p:cNvSpPr>
            <a:spLocks noGrp="1"/>
          </p:cNvSpPr>
          <p:nvPr>
            <p:ph type="sldNum" idx="12"/>
          </p:nvPr>
        </p:nvSpPr>
        <p:spPr/>
        <p:txBody>
          <a:bodyPr>
            <a:normAutofit fontScale="92500" lnSpcReduction="10000"/>
          </a:bodyPr>
          <a:lstStyle/>
          <a:p>
            <a:fld id="{00000000-1234-1234-1234-123412341234}" type="slidenum">
              <a:rPr lang="en" smtClean="0"/>
              <a:pPr/>
              <a:t>27</a:t>
            </a:fld>
            <a:endParaRPr lang="en"/>
          </a:p>
        </p:txBody>
      </p:sp>
      <p:sp>
        <p:nvSpPr>
          <p:cNvPr id="5" name="TextBox 4">
            <a:extLst>
              <a:ext uri="{FF2B5EF4-FFF2-40B4-BE49-F238E27FC236}">
                <a16:creationId xmlns:a16="http://schemas.microsoft.com/office/drawing/2014/main" id="{F03A1ACC-6092-52D5-64A7-862C5059FEDB}"/>
              </a:ext>
            </a:extLst>
          </p:cNvPr>
          <p:cNvSpPr txBox="1"/>
          <p:nvPr/>
        </p:nvSpPr>
        <p:spPr>
          <a:xfrm>
            <a:off x="311700" y="4099183"/>
            <a:ext cx="7055321" cy="784830"/>
          </a:xfrm>
          <a:prstGeom prst="rect">
            <a:avLst/>
          </a:prstGeom>
          <a:noFill/>
        </p:spPr>
        <p:txBody>
          <a:bodyPr wrap="square" rtlCol="0">
            <a:spAutoFit/>
          </a:bodyPr>
          <a:lstStyle/>
          <a:p>
            <a:pPr>
              <a:spcAft>
                <a:spcPts val="600"/>
              </a:spcAft>
            </a:pPr>
            <a:r>
              <a:rPr lang="en-GB" sz="800" dirty="0">
                <a:solidFill>
                  <a:schemeClr val="bg1">
                    <a:lumMod val="50000"/>
                  </a:schemeClr>
                </a:solidFill>
                <a:latin typeface="HelveticaNeueLT Std Lt" panose="020B0403020202020204" pitchFamily="34" charset="0"/>
              </a:rPr>
              <a:t>[7] </a:t>
            </a:r>
            <a:r>
              <a:rPr lang="en-GB" sz="800" dirty="0" err="1">
                <a:solidFill>
                  <a:schemeClr val="bg1">
                    <a:lumMod val="50000"/>
                  </a:schemeClr>
                </a:solidFill>
                <a:latin typeface="HelveticaNeueLT Std Lt" panose="020B0403020202020204" pitchFamily="34" charset="0"/>
              </a:rPr>
              <a:t>Ustun</a:t>
            </a:r>
            <a:r>
              <a:rPr lang="en-GB" sz="800" dirty="0">
                <a:solidFill>
                  <a:schemeClr val="bg1">
                    <a:lumMod val="50000"/>
                  </a:schemeClr>
                </a:solidFill>
                <a:latin typeface="HelveticaNeueLT Std Lt" panose="020B0403020202020204" pitchFamily="34" charset="0"/>
              </a:rPr>
              <a:t>, B., </a:t>
            </a:r>
            <a:r>
              <a:rPr lang="en-GB" sz="800" dirty="0" err="1">
                <a:solidFill>
                  <a:schemeClr val="bg1">
                    <a:lumMod val="50000"/>
                  </a:schemeClr>
                </a:solidFill>
                <a:latin typeface="HelveticaNeueLT Std Lt" panose="020B0403020202020204" pitchFamily="34" charset="0"/>
              </a:rPr>
              <a:t>Spangher</a:t>
            </a:r>
            <a:r>
              <a:rPr lang="en-GB" sz="800" dirty="0">
                <a:solidFill>
                  <a:schemeClr val="bg1">
                    <a:lumMod val="50000"/>
                  </a:schemeClr>
                </a:solidFill>
                <a:latin typeface="HelveticaNeueLT Std Lt" panose="020B0403020202020204" pitchFamily="34" charset="0"/>
              </a:rPr>
              <a:t>, A., &amp; Liu, Y. (2019). Actionable Recourse in Linear Classification. Proceedings of the Conference on Fairness, Accountability, and Transparency, 10–19. </a:t>
            </a:r>
            <a:r>
              <a:rPr lang="en-GB" sz="800" dirty="0">
                <a:solidFill>
                  <a:schemeClr val="accent5">
                    <a:lumMod val="75000"/>
                  </a:schemeClr>
                </a:solidFill>
                <a:latin typeface="HelveticaNeueLT Std Lt" panose="020B0403020202020204" pitchFamily="34" charset="0"/>
                <a:hlinkClick r:id="rId3">
                  <a:extLst>
                    <a:ext uri="{A12FA001-AC4F-418D-AE19-62706E023703}">
                      <ahyp:hlinkClr xmlns:ahyp="http://schemas.microsoft.com/office/drawing/2018/hyperlinkcolor" val="tx"/>
                    </a:ext>
                  </a:extLst>
                </a:hlinkClick>
              </a:rPr>
              <a:t>https://doi.org/10.1145/3287560.3287566</a:t>
            </a:r>
            <a:endParaRPr lang="en-GB" sz="800" dirty="0">
              <a:solidFill>
                <a:schemeClr val="accent5">
                  <a:lumMod val="75000"/>
                </a:schemeClr>
              </a:solidFill>
              <a:latin typeface="HelveticaNeueLT Std Lt" panose="020B0403020202020204" pitchFamily="34" charset="0"/>
            </a:endParaRPr>
          </a:p>
          <a:p>
            <a:r>
              <a:rPr lang="en-GB" sz="800" dirty="0">
                <a:solidFill>
                  <a:schemeClr val="bg1">
                    <a:lumMod val="50000"/>
                  </a:schemeClr>
                </a:solidFill>
                <a:effectLst/>
                <a:latin typeface="HelveticaNeueLT Std Lt" panose="020B0403020202020204" pitchFamily="34" charset="0"/>
              </a:rPr>
              <a:t>[14] </a:t>
            </a:r>
            <a:r>
              <a:rPr lang="en-GB" sz="800" dirty="0" err="1">
                <a:solidFill>
                  <a:schemeClr val="bg1">
                    <a:lumMod val="50000"/>
                  </a:schemeClr>
                </a:solidFill>
                <a:effectLst/>
                <a:latin typeface="HelveticaNeueLT Std Lt" panose="020B0403020202020204" pitchFamily="34" charset="0"/>
              </a:rPr>
              <a:t>Leofante</a:t>
            </a:r>
            <a:r>
              <a:rPr lang="en-GB" sz="800" dirty="0">
                <a:solidFill>
                  <a:schemeClr val="bg1">
                    <a:lumMod val="50000"/>
                  </a:schemeClr>
                </a:solidFill>
                <a:effectLst/>
                <a:latin typeface="HelveticaNeueLT Std Lt" panose="020B0403020202020204" pitchFamily="34" charset="0"/>
              </a:rPr>
              <a:t>, F., &amp; </a:t>
            </a:r>
            <a:r>
              <a:rPr lang="en-GB" sz="800" dirty="0" err="1">
                <a:solidFill>
                  <a:schemeClr val="bg1">
                    <a:lumMod val="50000"/>
                  </a:schemeClr>
                </a:solidFill>
                <a:effectLst/>
                <a:latin typeface="HelveticaNeueLT Std Lt" panose="020B0403020202020204" pitchFamily="34" charset="0"/>
              </a:rPr>
              <a:t>Potyka</a:t>
            </a:r>
            <a:r>
              <a:rPr lang="en-GB" sz="800" dirty="0">
                <a:solidFill>
                  <a:schemeClr val="bg1">
                    <a:lumMod val="50000"/>
                  </a:schemeClr>
                </a:solidFill>
                <a:effectLst/>
                <a:latin typeface="HelveticaNeueLT Std Lt" panose="020B0403020202020204" pitchFamily="34" charset="0"/>
              </a:rPr>
              <a:t>, N. (2024). Promoting Counterfactual Robustness through Diversity. </a:t>
            </a:r>
            <a:r>
              <a:rPr lang="en-GB" sz="800" i="1" dirty="0">
                <a:solidFill>
                  <a:schemeClr val="bg1">
                    <a:lumMod val="50000"/>
                  </a:schemeClr>
                </a:solidFill>
                <a:effectLst/>
                <a:latin typeface="HelveticaNeueLT Std Lt" panose="020B0403020202020204" pitchFamily="34" charset="0"/>
              </a:rPr>
              <a:t>Proceedings of the AAAI Conference on Artificial Intelligence</a:t>
            </a:r>
            <a:r>
              <a:rPr lang="en-GB" sz="800" dirty="0">
                <a:solidFill>
                  <a:schemeClr val="bg1">
                    <a:lumMod val="50000"/>
                  </a:schemeClr>
                </a:solidFill>
                <a:effectLst/>
                <a:latin typeface="HelveticaNeueLT Std Lt" panose="020B0403020202020204" pitchFamily="34" charset="0"/>
              </a:rPr>
              <a:t>, </a:t>
            </a:r>
            <a:r>
              <a:rPr lang="en-GB" sz="800" i="1" dirty="0">
                <a:solidFill>
                  <a:schemeClr val="bg1">
                    <a:lumMod val="50000"/>
                  </a:schemeClr>
                </a:solidFill>
                <a:effectLst/>
                <a:latin typeface="HelveticaNeueLT Std Lt" panose="020B0403020202020204" pitchFamily="34" charset="0"/>
              </a:rPr>
              <a:t>38</a:t>
            </a:r>
            <a:r>
              <a:rPr lang="en-GB" sz="800" dirty="0">
                <a:solidFill>
                  <a:schemeClr val="bg1">
                    <a:lumMod val="50000"/>
                  </a:schemeClr>
                </a:solidFill>
                <a:effectLst/>
                <a:latin typeface="HelveticaNeueLT Std Lt" panose="020B0403020202020204" pitchFamily="34" charset="0"/>
              </a:rPr>
              <a:t>(19), Article 19. </a:t>
            </a:r>
            <a:r>
              <a:rPr lang="en-GB" sz="800" dirty="0">
                <a:solidFill>
                  <a:schemeClr val="accent5">
                    <a:lumMod val="75000"/>
                  </a:schemeClr>
                </a:solidFill>
                <a:effectLst/>
                <a:latin typeface="HelveticaNeueLT Std Lt" panose="020B0403020202020204" pitchFamily="34" charset="0"/>
                <a:hlinkClick r:id="rId4">
                  <a:extLst>
                    <a:ext uri="{A12FA001-AC4F-418D-AE19-62706E023703}">
                      <ahyp:hlinkClr xmlns:ahyp="http://schemas.microsoft.com/office/drawing/2018/hyperlinkcolor" val="tx"/>
                    </a:ext>
                  </a:extLst>
                </a:hlinkClick>
              </a:rPr>
              <a:t>https://doi.org/10.1609/aaai.v38i19.30127</a:t>
            </a:r>
            <a:endParaRPr lang="en-GB" sz="800" dirty="0">
              <a:solidFill>
                <a:schemeClr val="accent5">
                  <a:lumMod val="75000"/>
                </a:schemeClr>
              </a:solidFill>
              <a:effectLst/>
              <a:latin typeface="HelveticaNeueLT Std Lt" panose="020B0403020202020204" pitchFamily="34" charset="0"/>
            </a:endParaRPr>
          </a:p>
          <a:p>
            <a:endParaRPr lang="en-GB" sz="800" dirty="0">
              <a:solidFill>
                <a:schemeClr val="bg1">
                  <a:lumMod val="50000"/>
                </a:schemeClr>
              </a:solidFill>
              <a:latin typeface="HelveticaNeueLT Std Lt" panose="020B0403020202020204" pitchFamily="34" charset="0"/>
            </a:endParaRPr>
          </a:p>
        </p:txBody>
      </p:sp>
      <p:sp>
        <p:nvSpPr>
          <p:cNvPr id="7" name="TextBox 6">
            <a:extLst>
              <a:ext uri="{FF2B5EF4-FFF2-40B4-BE49-F238E27FC236}">
                <a16:creationId xmlns:a16="http://schemas.microsoft.com/office/drawing/2014/main" id="{AC7CE416-23EF-E0BA-C7C9-12054A39DD37}"/>
              </a:ext>
            </a:extLst>
          </p:cNvPr>
          <p:cNvSpPr txBox="1"/>
          <p:nvPr/>
        </p:nvSpPr>
        <p:spPr>
          <a:xfrm>
            <a:off x="607132" y="1305456"/>
            <a:ext cx="3964868" cy="523220"/>
          </a:xfrm>
          <a:prstGeom prst="rect">
            <a:avLst/>
          </a:prstGeom>
          <a:noFill/>
        </p:spPr>
        <p:txBody>
          <a:bodyPr wrap="none" rtlCol="0">
            <a:spAutoFit/>
          </a:bodyPr>
          <a:lstStyle/>
          <a:p>
            <a:r>
              <a:rPr lang="en-GB" b="1" dirty="0">
                <a:latin typeface="HelveticaNeueLT Std" panose="020B0604020202020204" pitchFamily="34" charset="0"/>
              </a:rPr>
              <a:t>Brittle explanations:</a:t>
            </a:r>
          </a:p>
          <a:p>
            <a:pPr marL="179388"/>
            <a:r>
              <a:rPr lang="en-GB" dirty="0">
                <a:solidFill>
                  <a:schemeClr val="tx1">
                    <a:lumMod val="75000"/>
                    <a:lumOff val="25000"/>
                  </a:schemeClr>
                </a:solidFill>
                <a:latin typeface="HelveticaNeueLT Std" panose="020B0604020202020204" pitchFamily="34" charset="0"/>
              </a:rPr>
              <a:t>A small change in input leads to different CE;</a:t>
            </a:r>
          </a:p>
        </p:txBody>
      </p:sp>
      <p:sp>
        <p:nvSpPr>
          <p:cNvPr id="3" name="Rectangle 2">
            <a:extLst>
              <a:ext uri="{FF2B5EF4-FFF2-40B4-BE49-F238E27FC236}">
                <a16:creationId xmlns:a16="http://schemas.microsoft.com/office/drawing/2014/main" id="{C1D2DC3F-F731-8211-7DFF-10FEAF12C07C}"/>
              </a:ext>
            </a:extLst>
          </p:cNvPr>
          <p:cNvSpPr/>
          <p:nvPr/>
        </p:nvSpPr>
        <p:spPr>
          <a:xfrm>
            <a:off x="5617485" y="1361448"/>
            <a:ext cx="2506607" cy="2097365"/>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4356EE4-479C-BBA1-68F1-3F07E13D1A92}"/>
              </a:ext>
            </a:extLst>
          </p:cNvPr>
          <p:cNvSpPr/>
          <p:nvPr/>
        </p:nvSpPr>
        <p:spPr>
          <a:xfrm>
            <a:off x="6145044" y="1712739"/>
            <a:ext cx="1454727" cy="1454727"/>
          </a:xfrm>
          <a:prstGeom prst="ellipse">
            <a:avLst/>
          </a:prstGeom>
          <a:solidFill>
            <a:srgbClr val="308576"/>
          </a:solidFill>
          <a:ln>
            <a:solidFill>
              <a:schemeClr val="accent5">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lstStyle/>
          <a:p>
            <a:pPr algn="ctr"/>
            <a:endParaRPr lang="en-GB" dirty="0"/>
          </a:p>
        </p:txBody>
      </p:sp>
      <p:cxnSp>
        <p:nvCxnSpPr>
          <p:cNvPr id="11" name="Straight Connector 10">
            <a:extLst>
              <a:ext uri="{FF2B5EF4-FFF2-40B4-BE49-F238E27FC236}">
                <a16:creationId xmlns:a16="http://schemas.microsoft.com/office/drawing/2014/main" id="{A52F81FD-56A6-B558-27CE-A0684C5FC0AA}"/>
              </a:ext>
            </a:extLst>
          </p:cNvPr>
          <p:cNvCxnSpPr>
            <a:stCxn id="9" idx="0"/>
            <a:endCxn id="9" idx="4"/>
          </p:cNvCxnSpPr>
          <p:nvPr/>
        </p:nvCxnSpPr>
        <p:spPr>
          <a:xfrm>
            <a:off x="6872408" y="1712739"/>
            <a:ext cx="0" cy="14547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5B46CC-F313-7D5C-9E9C-9B920F4012C2}"/>
              </a:ext>
            </a:extLst>
          </p:cNvPr>
          <p:cNvCxnSpPr>
            <a:cxnSpLocks/>
          </p:cNvCxnSpPr>
          <p:nvPr/>
        </p:nvCxnSpPr>
        <p:spPr>
          <a:xfrm>
            <a:off x="6143424" y="2440103"/>
            <a:ext cx="145472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4D086887-063E-E79B-EE18-F46EF2091B21}"/>
              </a:ext>
            </a:extLst>
          </p:cNvPr>
          <p:cNvSpPr/>
          <p:nvPr/>
        </p:nvSpPr>
        <p:spPr>
          <a:xfrm>
            <a:off x="6724517" y="2272315"/>
            <a:ext cx="79930" cy="7993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1AE5C1C-0D4C-7A0C-4F21-C14BC6A51D5F}"/>
              </a:ext>
            </a:extLst>
          </p:cNvPr>
          <p:cNvSpPr/>
          <p:nvPr/>
        </p:nvSpPr>
        <p:spPr>
          <a:xfrm>
            <a:off x="6937130" y="2272315"/>
            <a:ext cx="79930" cy="7993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8559F79-E94E-198A-931C-5BAE9978D281}"/>
              </a:ext>
            </a:extLst>
          </p:cNvPr>
          <p:cNvSpPr/>
          <p:nvPr/>
        </p:nvSpPr>
        <p:spPr>
          <a:xfrm>
            <a:off x="6937130" y="2487999"/>
            <a:ext cx="79930" cy="7993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0216BCA-6188-F190-34E9-98F6E5D9EB6B}"/>
              </a:ext>
            </a:extLst>
          </p:cNvPr>
          <p:cNvSpPr txBox="1"/>
          <p:nvPr/>
        </p:nvSpPr>
        <p:spPr>
          <a:xfrm>
            <a:off x="607132" y="2178493"/>
            <a:ext cx="4456989" cy="523220"/>
          </a:xfrm>
          <a:prstGeom prst="rect">
            <a:avLst/>
          </a:prstGeom>
          <a:noFill/>
        </p:spPr>
        <p:txBody>
          <a:bodyPr wrap="none" rtlCol="0">
            <a:spAutoFit/>
          </a:bodyPr>
          <a:lstStyle/>
          <a:p>
            <a:r>
              <a:rPr lang="en-GB" b="1" dirty="0">
                <a:latin typeface="HelveticaNeueLT Std" panose="020B0604020202020204" pitchFamily="34" charset="0"/>
              </a:rPr>
              <a:t>Sensitive to distance metric:</a:t>
            </a:r>
          </a:p>
          <a:p>
            <a:pPr marL="179388"/>
            <a:r>
              <a:rPr lang="en-GB" dirty="0">
                <a:solidFill>
                  <a:schemeClr val="tx1">
                    <a:lumMod val="75000"/>
                    <a:lumOff val="25000"/>
                  </a:schemeClr>
                </a:solidFill>
                <a:latin typeface="HelveticaNeueLT Std" panose="020B0604020202020204" pitchFamily="34" charset="0"/>
              </a:rPr>
              <a:t>Different metrics also have different interpretations;</a:t>
            </a:r>
          </a:p>
        </p:txBody>
      </p:sp>
      <p:sp>
        <p:nvSpPr>
          <p:cNvPr id="20" name="TextBox 19">
            <a:extLst>
              <a:ext uri="{FF2B5EF4-FFF2-40B4-BE49-F238E27FC236}">
                <a16:creationId xmlns:a16="http://schemas.microsoft.com/office/drawing/2014/main" id="{2B7E7D97-2FB7-1153-3466-701DFF6C7217}"/>
              </a:ext>
            </a:extLst>
          </p:cNvPr>
          <p:cNvSpPr txBox="1"/>
          <p:nvPr/>
        </p:nvSpPr>
        <p:spPr>
          <a:xfrm>
            <a:off x="607132" y="3051530"/>
            <a:ext cx="4557979" cy="523220"/>
          </a:xfrm>
          <a:prstGeom prst="rect">
            <a:avLst/>
          </a:prstGeom>
          <a:noFill/>
        </p:spPr>
        <p:txBody>
          <a:bodyPr wrap="none" rtlCol="0">
            <a:spAutoFit/>
          </a:bodyPr>
          <a:lstStyle/>
          <a:p>
            <a:r>
              <a:rPr lang="en-GB" b="1" dirty="0">
                <a:latin typeface="HelveticaNeueLT Std" panose="020B0604020202020204" pitchFamily="34" charset="0"/>
              </a:rPr>
              <a:t>CE can function as adversarial examples:</a:t>
            </a:r>
          </a:p>
          <a:p>
            <a:pPr marL="179388"/>
            <a:r>
              <a:rPr lang="en-GB" dirty="0">
                <a:solidFill>
                  <a:schemeClr val="tx1">
                    <a:lumMod val="75000"/>
                    <a:lumOff val="25000"/>
                  </a:schemeClr>
                </a:solidFill>
                <a:latin typeface="HelveticaNeueLT Std" panose="020B0604020202020204" pitchFamily="34" charset="0"/>
              </a:rPr>
              <a:t>Possible to game the system with information of CE.</a:t>
            </a:r>
          </a:p>
        </p:txBody>
      </p:sp>
      <p:sp>
        <p:nvSpPr>
          <p:cNvPr id="21" name="TextBox 20">
            <a:extLst>
              <a:ext uri="{FF2B5EF4-FFF2-40B4-BE49-F238E27FC236}">
                <a16:creationId xmlns:a16="http://schemas.microsoft.com/office/drawing/2014/main" id="{2EE5D9BE-FC60-DF1F-ACC6-C2E2FF623D84}"/>
              </a:ext>
            </a:extLst>
          </p:cNvPr>
          <p:cNvSpPr txBox="1"/>
          <p:nvPr/>
        </p:nvSpPr>
        <p:spPr>
          <a:xfrm>
            <a:off x="6586254" y="2198033"/>
            <a:ext cx="86562" cy="215444"/>
          </a:xfrm>
          <a:prstGeom prst="rect">
            <a:avLst/>
          </a:prstGeom>
          <a:noFill/>
        </p:spPr>
        <p:txBody>
          <a:bodyPr wrap="none" lIns="0" tIns="0" rIns="0" bIns="0" rtlCol="0">
            <a:spAutoFit/>
          </a:bodyPr>
          <a:lstStyle/>
          <a:p>
            <a:r>
              <a:rPr lang="en-GB" i="1" dirty="0">
                <a:latin typeface="Cambria Math" panose="02040503050406030204" pitchFamily="18" charset="0"/>
                <a:ea typeface="Cambria Math" panose="02040503050406030204" pitchFamily="18" charset="0"/>
              </a:rPr>
              <a:t>x</a:t>
            </a:r>
          </a:p>
        </p:txBody>
      </p:sp>
      <p:sp>
        <p:nvSpPr>
          <p:cNvPr id="22" name="TextBox 21">
            <a:extLst>
              <a:ext uri="{FF2B5EF4-FFF2-40B4-BE49-F238E27FC236}">
                <a16:creationId xmlns:a16="http://schemas.microsoft.com/office/drawing/2014/main" id="{A979CFC1-81B5-F7D3-12A4-63BD8F26250E}"/>
              </a:ext>
            </a:extLst>
          </p:cNvPr>
          <p:cNvSpPr txBox="1"/>
          <p:nvPr/>
        </p:nvSpPr>
        <p:spPr>
          <a:xfrm>
            <a:off x="7029892" y="2204558"/>
            <a:ext cx="166151" cy="215444"/>
          </a:xfrm>
          <a:prstGeom prst="rect">
            <a:avLst/>
          </a:prstGeom>
          <a:noFill/>
        </p:spPr>
        <p:txBody>
          <a:bodyPr wrap="square" lIns="0" tIns="0" rIns="0" bIns="0" rtlCol="0">
            <a:spAutoFit/>
          </a:bodyPr>
          <a:lstStyle/>
          <a:p>
            <a:r>
              <a:rPr lang="en-GB" i="1" dirty="0">
                <a:latin typeface="Cambria Math" panose="02040503050406030204" pitchFamily="18" charset="0"/>
                <a:ea typeface="Cambria Math" panose="02040503050406030204" pitchFamily="18" charset="0"/>
              </a:rPr>
              <a:t>x'</a:t>
            </a:r>
          </a:p>
        </p:txBody>
      </p:sp>
      <p:sp>
        <p:nvSpPr>
          <p:cNvPr id="23" name="TextBox 22">
            <a:extLst>
              <a:ext uri="{FF2B5EF4-FFF2-40B4-BE49-F238E27FC236}">
                <a16:creationId xmlns:a16="http://schemas.microsoft.com/office/drawing/2014/main" id="{902C5C77-9F9F-AC8D-B583-888112F283A5}"/>
              </a:ext>
            </a:extLst>
          </p:cNvPr>
          <p:cNvSpPr txBox="1"/>
          <p:nvPr/>
        </p:nvSpPr>
        <p:spPr>
          <a:xfrm>
            <a:off x="7016421" y="2428400"/>
            <a:ext cx="214318" cy="215444"/>
          </a:xfrm>
          <a:prstGeom prst="rect">
            <a:avLst/>
          </a:prstGeom>
          <a:noFill/>
        </p:spPr>
        <p:txBody>
          <a:bodyPr wrap="square" lIns="0" tIns="0" rIns="0" bIns="0" rtlCol="0">
            <a:spAutoFit/>
          </a:bodyPr>
          <a:lstStyle/>
          <a:p>
            <a:r>
              <a:rPr lang="en-GB" i="1" dirty="0">
                <a:latin typeface="Cambria Math" panose="02040503050406030204" pitchFamily="18" charset="0"/>
                <a:ea typeface="Cambria Math" panose="02040503050406030204" pitchFamily="18" charset="0"/>
              </a:rPr>
              <a:t>x"</a:t>
            </a:r>
          </a:p>
        </p:txBody>
      </p:sp>
      <p:cxnSp>
        <p:nvCxnSpPr>
          <p:cNvPr id="25" name="Straight Connector 24">
            <a:extLst>
              <a:ext uri="{FF2B5EF4-FFF2-40B4-BE49-F238E27FC236}">
                <a16:creationId xmlns:a16="http://schemas.microsoft.com/office/drawing/2014/main" id="{9EFC3404-32F7-2587-B4D0-B6EADF3D3A7F}"/>
              </a:ext>
            </a:extLst>
          </p:cNvPr>
          <p:cNvCxnSpPr>
            <a:cxnSpLocks/>
            <a:stCxn id="16" idx="1"/>
            <a:endCxn id="9" idx="1"/>
          </p:cNvCxnSpPr>
          <p:nvPr/>
        </p:nvCxnSpPr>
        <p:spPr>
          <a:xfrm flipH="1" flipV="1">
            <a:off x="6358084" y="1925779"/>
            <a:ext cx="378138" cy="358241"/>
          </a:xfrm>
          <a:prstGeom prst="line">
            <a:avLst/>
          </a:prstGeom>
          <a:ln>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EA1590E-0C4A-CA24-6341-4436DC4182F0}"/>
              </a:ext>
            </a:extLst>
          </p:cNvPr>
          <p:cNvSpPr/>
          <p:nvPr/>
        </p:nvSpPr>
        <p:spPr>
          <a:xfrm>
            <a:off x="6324432" y="1881353"/>
            <a:ext cx="79930" cy="7993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75863C19-1E8E-43BA-C549-8A7F19B21BA0}"/>
              </a:ext>
            </a:extLst>
          </p:cNvPr>
          <p:cNvCxnSpPr>
            <a:cxnSpLocks/>
            <a:stCxn id="17" idx="7"/>
            <a:endCxn id="9" idx="7"/>
          </p:cNvCxnSpPr>
          <p:nvPr/>
        </p:nvCxnSpPr>
        <p:spPr>
          <a:xfrm flipV="1">
            <a:off x="7005355" y="1925779"/>
            <a:ext cx="381376" cy="358241"/>
          </a:xfrm>
          <a:prstGeom prst="line">
            <a:avLst/>
          </a:prstGeom>
          <a:ln>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615AB39-3A50-29D9-0BE9-09F5D1708DB9}"/>
              </a:ext>
            </a:extLst>
          </p:cNvPr>
          <p:cNvSpPr/>
          <p:nvPr/>
        </p:nvSpPr>
        <p:spPr>
          <a:xfrm>
            <a:off x="7345146" y="1881353"/>
            <a:ext cx="79930" cy="7993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FA16D0A6-9225-5754-8EF9-B383796A1E54}"/>
              </a:ext>
            </a:extLst>
          </p:cNvPr>
          <p:cNvCxnSpPr>
            <a:cxnSpLocks/>
            <a:stCxn id="18" idx="5"/>
            <a:endCxn id="9" idx="5"/>
          </p:cNvCxnSpPr>
          <p:nvPr/>
        </p:nvCxnSpPr>
        <p:spPr>
          <a:xfrm>
            <a:off x="7005355" y="2556224"/>
            <a:ext cx="381376" cy="398202"/>
          </a:xfrm>
          <a:prstGeom prst="line">
            <a:avLst/>
          </a:prstGeom>
          <a:ln>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AEAEC6A3-D4DE-B88D-EA09-3478FCE031D0}"/>
              </a:ext>
            </a:extLst>
          </p:cNvPr>
          <p:cNvSpPr/>
          <p:nvPr/>
        </p:nvSpPr>
        <p:spPr>
          <a:xfrm>
            <a:off x="7345146" y="2914462"/>
            <a:ext cx="79930" cy="7993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7008B92A-F044-B297-9BD5-EAA086B69485}"/>
              </a:ext>
            </a:extLst>
          </p:cNvPr>
          <p:cNvSpPr txBox="1"/>
          <p:nvPr/>
        </p:nvSpPr>
        <p:spPr>
          <a:xfrm>
            <a:off x="6245884" y="1722012"/>
            <a:ext cx="78548" cy="215444"/>
          </a:xfrm>
          <a:prstGeom prst="rect">
            <a:avLst/>
          </a:prstGeom>
          <a:noFill/>
        </p:spPr>
        <p:txBody>
          <a:bodyPr wrap="none" lIns="0" tIns="0" rIns="0" bIns="0" rtlCol="0">
            <a:spAutoFit/>
          </a:bodyPr>
          <a:lstStyle/>
          <a:p>
            <a:r>
              <a:rPr lang="en-GB" i="1" dirty="0">
                <a:latin typeface="Cambria Math" panose="02040503050406030204" pitchFamily="18" charset="0"/>
                <a:ea typeface="Cambria Math" panose="02040503050406030204" pitchFamily="18" charset="0"/>
              </a:rPr>
              <a:t>c</a:t>
            </a:r>
          </a:p>
        </p:txBody>
      </p:sp>
      <p:sp>
        <p:nvSpPr>
          <p:cNvPr id="44" name="TextBox 43">
            <a:extLst>
              <a:ext uri="{FF2B5EF4-FFF2-40B4-BE49-F238E27FC236}">
                <a16:creationId xmlns:a16="http://schemas.microsoft.com/office/drawing/2014/main" id="{5CA08278-3880-EE6A-B40D-817943723EF2}"/>
              </a:ext>
            </a:extLst>
          </p:cNvPr>
          <p:cNvSpPr txBox="1"/>
          <p:nvPr/>
        </p:nvSpPr>
        <p:spPr>
          <a:xfrm>
            <a:off x="7396728" y="1696177"/>
            <a:ext cx="121828" cy="215444"/>
          </a:xfrm>
          <a:prstGeom prst="rect">
            <a:avLst/>
          </a:prstGeom>
          <a:noFill/>
        </p:spPr>
        <p:txBody>
          <a:bodyPr wrap="none" lIns="0" tIns="0" rIns="0" bIns="0" rtlCol="0">
            <a:spAutoFit/>
          </a:bodyPr>
          <a:lstStyle/>
          <a:p>
            <a:r>
              <a:rPr lang="en-GB" i="1" dirty="0">
                <a:latin typeface="Cambria Math" panose="02040503050406030204" pitchFamily="18" charset="0"/>
                <a:ea typeface="Cambria Math" panose="02040503050406030204" pitchFamily="18" charset="0"/>
              </a:rPr>
              <a:t>c'</a:t>
            </a:r>
          </a:p>
        </p:txBody>
      </p:sp>
      <p:sp>
        <p:nvSpPr>
          <p:cNvPr id="49" name="TextBox 48">
            <a:extLst>
              <a:ext uri="{FF2B5EF4-FFF2-40B4-BE49-F238E27FC236}">
                <a16:creationId xmlns:a16="http://schemas.microsoft.com/office/drawing/2014/main" id="{89190A8F-FE8A-6CD2-F72E-78E9293073AC}"/>
              </a:ext>
            </a:extLst>
          </p:cNvPr>
          <p:cNvSpPr txBox="1"/>
          <p:nvPr/>
        </p:nvSpPr>
        <p:spPr>
          <a:xfrm>
            <a:off x="7413083" y="2898041"/>
            <a:ext cx="149080" cy="215444"/>
          </a:xfrm>
          <a:prstGeom prst="rect">
            <a:avLst/>
          </a:prstGeom>
          <a:noFill/>
        </p:spPr>
        <p:txBody>
          <a:bodyPr wrap="none" lIns="0" tIns="0" rIns="0" bIns="0" rtlCol="0">
            <a:spAutoFit/>
          </a:bodyPr>
          <a:lstStyle/>
          <a:p>
            <a:r>
              <a:rPr lang="en-GB" i="1" dirty="0">
                <a:latin typeface="Cambria Math" panose="02040503050406030204" pitchFamily="18" charset="0"/>
                <a:ea typeface="Cambria Math" panose="02040503050406030204" pitchFamily="18" charset="0"/>
              </a:rPr>
              <a:t>c"</a:t>
            </a:r>
          </a:p>
        </p:txBody>
      </p:sp>
      <p:sp>
        <p:nvSpPr>
          <p:cNvPr id="50" name="TextBox 49">
            <a:extLst>
              <a:ext uri="{FF2B5EF4-FFF2-40B4-BE49-F238E27FC236}">
                <a16:creationId xmlns:a16="http://schemas.microsoft.com/office/drawing/2014/main" id="{B6EB1333-EF71-44CE-55E3-16C5C0739642}"/>
              </a:ext>
            </a:extLst>
          </p:cNvPr>
          <p:cNvSpPr txBox="1"/>
          <p:nvPr/>
        </p:nvSpPr>
        <p:spPr>
          <a:xfrm>
            <a:off x="5544141" y="3435268"/>
            <a:ext cx="3152184" cy="338554"/>
          </a:xfrm>
          <a:prstGeom prst="rect">
            <a:avLst/>
          </a:prstGeom>
          <a:noFill/>
        </p:spPr>
        <p:txBody>
          <a:bodyPr wrap="square" rtlCol="0">
            <a:spAutoFit/>
          </a:bodyPr>
          <a:lstStyle/>
          <a:p>
            <a:r>
              <a:rPr lang="en-GB" sz="800" dirty="0">
                <a:solidFill>
                  <a:schemeClr val="bg1">
                    <a:lumMod val="50000"/>
                  </a:schemeClr>
                </a:solidFill>
                <a:latin typeface="HelveticaNeueLT Std Lt" panose="020B0403020202020204" pitchFamily="34" charset="0"/>
              </a:rPr>
              <a:t>Figure 1 reproduced from </a:t>
            </a:r>
            <a:r>
              <a:rPr lang="en-GB" sz="800" dirty="0" err="1">
                <a:solidFill>
                  <a:schemeClr val="bg1">
                    <a:lumMod val="50000"/>
                  </a:schemeClr>
                </a:solidFill>
                <a:latin typeface="HelveticaNeueLT Std Lt" panose="020B0403020202020204" pitchFamily="34" charset="0"/>
              </a:rPr>
              <a:t>Leofante</a:t>
            </a:r>
            <a:r>
              <a:rPr lang="en-GB" sz="800" dirty="0">
                <a:solidFill>
                  <a:schemeClr val="bg1">
                    <a:lumMod val="50000"/>
                  </a:schemeClr>
                </a:solidFill>
                <a:latin typeface="HelveticaNeueLT Std Lt" panose="020B0403020202020204" pitchFamily="34" charset="0"/>
              </a:rPr>
              <a:t> &amp; </a:t>
            </a:r>
            <a:r>
              <a:rPr lang="en-GB" sz="800" dirty="0" err="1">
                <a:solidFill>
                  <a:schemeClr val="bg1">
                    <a:lumMod val="50000"/>
                  </a:schemeClr>
                </a:solidFill>
                <a:latin typeface="HelveticaNeueLT Std Lt" panose="020B0403020202020204" pitchFamily="34" charset="0"/>
              </a:rPr>
              <a:t>Potyka</a:t>
            </a:r>
            <a:r>
              <a:rPr lang="en-GB" sz="800" dirty="0">
                <a:solidFill>
                  <a:schemeClr val="bg1">
                    <a:lumMod val="50000"/>
                  </a:schemeClr>
                </a:solidFill>
                <a:latin typeface="HelveticaNeueLT Std Lt" panose="020B0403020202020204" pitchFamily="34" charset="0"/>
              </a:rPr>
              <a:t> [14]. Teal circle represents the decision boundary in a binary classification setting.</a:t>
            </a:r>
          </a:p>
        </p:txBody>
      </p:sp>
    </p:spTree>
    <p:extLst>
      <p:ext uri="{BB962C8B-B14F-4D97-AF65-F5344CB8AC3E}">
        <p14:creationId xmlns:p14="http://schemas.microsoft.com/office/powerpoint/2010/main" val="378239042"/>
      </p:ext>
    </p:extLst>
  </p:cSld>
  <p:clrMapOvr>
    <a:masterClrMapping/>
  </p:clrMapOvr>
  <mc:AlternateContent xmlns:mc="http://schemas.openxmlformats.org/markup-compatibility/2006" xmlns:p14="http://schemas.microsoft.com/office/powerpoint/2010/main">
    <mc:Choice Requires="p14">
      <p:transition spd="slow" p14:dur="2000" advTm="221492"/>
    </mc:Choice>
    <mc:Fallback xmlns="">
      <p:transition spd="slow" advTm="22149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3CC9-69C8-7075-0DBE-3545D21D8BFE}"/>
              </a:ext>
            </a:extLst>
          </p:cNvPr>
          <p:cNvSpPr>
            <a:spLocks noGrp="1"/>
          </p:cNvSpPr>
          <p:nvPr>
            <p:ph type="title"/>
          </p:nvPr>
        </p:nvSpPr>
        <p:spPr/>
        <p:txBody>
          <a:bodyPr>
            <a:normAutofit fontScale="90000"/>
          </a:bodyPr>
          <a:lstStyle/>
          <a:p>
            <a:r>
              <a:rPr lang="en-GB" dirty="0"/>
              <a:t>USE WITH CARE</a:t>
            </a:r>
          </a:p>
        </p:txBody>
      </p:sp>
      <p:sp>
        <p:nvSpPr>
          <p:cNvPr id="4" name="Slide Number Placeholder 3">
            <a:extLst>
              <a:ext uri="{FF2B5EF4-FFF2-40B4-BE49-F238E27FC236}">
                <a16:creationId xmlns:a16="http://schemas.microsoft.com/office/drawing/2014/main" id="{B72243E5-94B0-C4A3-7DE7-3B408A34727A}"/>
              </a:ext>
            </a:extLst>
          </p:cNvPr>
          <p:cNvSpPr>
            <a:spLocks noGrp="1"/>
          </p:cNvSpPr>
          <p:nvPr>
            <p:ph type="sldNum" idx="12"/>
          </p:nvPr>
        </p:nvSpPr>
        <p:spPr/>
        <p:txBody>
          <a:bodyPr>
            <a:normAutofit fontScale="92500" lnSpcReduction="10000"/>
          </a:bodyPr>
          <a:lstStyle/>
          <a:p>
            <a:fld id="{00000000-1234-1234-1234-123412341234}" type="slidenum">
              <a:rPr lang="en" smtClean="0"/>
              <a:pPr/>
              <a:t>28</a:t>
            </a:fld>
            <a:endParaRPr lang="en"/>
          </a:p>
        </p:txBody>
      </p:sp>
      <p:sp>
        <p:nvSpPr>
          <p:cNvPr id="5" name="TextBox 4">
            <a:extLst>
              <a:ext uri="{FF2B5EF4-FFF2-40B4-BE49-F238E27FC236}">
                <a16:creationId xmlns:a16="http://schemas.microsoft.com/office/drawing/2014/main" id="{6401B106-8BA5-8F71-CC26-F592C6EC8FBA}"/>
              </a:ext>
            </a:extLst>
          </p:cNvPr>
          <p:cNvSpPr txBox="1"/>
          <p:nvPr/>
        </p:nvSpPr>
        <p:spPr>
          <a:xfrm>
            <a:off x="523530" y="1645983"/>
            <a:ext cx="4949792" cy="1851533"/>
          </a:xfrm>
          <a:prstGeom prst="rect">
            <a:avLst/>
          </a:prstGeom>
          <a:noFill/>
        </p:spPr>
        <p:txBody>
          <a:bodyPr wrap="square" rtlCol="0">
            <a:spAutoFit/>
          </a:bodyPr>
          <a:lstStyle/>
          <a:p>
            <a:pPr>
              <a:spcAft>
                <a:spcPts val="600"/>
              </a:spcAft>
            </a:pPr>
            <a:r>
              <a:rPr lang="en-GB" b="1" dirty="0">
                <a:latin typeface="HelveticaNeueLT Std" panose="020B0604020202020204" pitchFamily="34" charset="0"/>
              </a:rPr>
              <a:t>This is not to say that we should never use </a:t>
            </a:r>
            <a:br>
              <a:rPr lang="en-GB" b="1" dirty="0">
                <a:latin typeface="HelveticaNeueLT Std" panose="020B0604020202020204" pitchFamily="34" charset="0"/>
              </a:rPr>
            </a:br>
            <a:r>
              <a:rPr lang="en-GB" b="1" dirty="0">
                <a:latin typeface="HelveticaNeueLT Std" panose="020B0604020202020204" pitchFamily="34" charset="0"/>
              </a:rPr>
              <a:t>these methods. But:</a:t>
            </a:r>
          </a:p>
          <a:p>
            <a:pPr marL="285750" indent="-285750">
              <a:lnSpc>
                <a:spcPct val="150000"/>
              </a:lnSpc>
              <a:buFont typeface="Wingdings" panose="05000000000000000000" pitchFamily="2" charset="2"/>
              <a:buChar char="Ø"/>
            </a:pPr>
            <a:r>
              <a:rPr lang="en-GB" dirty="0">
                <a:solidFill>
                  <a:schemeClr val="tx1">
                    <a:lumMod val="75000"/>
                    <a:lumOff val="25000"/>
                  </a:schemeClr>
                </a:solidFill>
                <a:latin typeface="HelveticaNeueLT Std" panose="020B0604020202020204" pitchFamily="34" charset="0"/>
              </a:rPr>
              <a:t>Need to be very careful when applying them;</a:t>
            </a:r>
          </a:p>
          <a:p>
            <a:pPr marL="285750" indent="-285750">
              <a:lnSpc>
                <a:spcPct val="150000"/>
              </a:lnSpc>
              <a:buFont typeface="Wingdings" panose="05000000000000000000" pitchFamily="2" charset="2"/>
              <a:buChar char="Ø"/>
            </a:pPr>
            <a:r>
              <a:rPr lang="en-GB" dirty="0">
                <a:solidFill>
                  <a:schemeClr val="tx1">
                    <a:lumMod val="75000"/>
                    <a:lumOff val="25000"/>
                  </a:schemeClr>
                </a:solidFill>
                <a:latin typeface="HelveticaNeueLT Std" panose="020B0604020202020204" pitchFamily="34" charset="0"/>
              </a:rPr>
              <a:t>Use critical thinking and know the limits of the method;</a:t>
            </a:r>
          </a:p>
          <a:p>
            <a:pPr marL="285750" indent="-285750">
              <a:lnSpc>
                <a:spcPct val="150000"/>
              </a:lnSpc>
              <a:buFont typeface="Wingdings" panose="05000000000000000000" pitchFamily="2" charset="2"/>
              <a:buChar char="Ø"/>
            </a:pPr>
            <a:r>
              <a:rPr lang="en-GB" dirty="0">
                <a:solidFill>
                  <a:schemeClr val="tx1">
                    <a:lumMod val="75000"/>
                    <a:lumOff val="25000"/>
                  </a:schemeClr>
                </a:solidFill>
                <a:latin typeface="HelveticaNeueLT Std" panose="020B0604020202020204" pitchFamily="34" charset="0"/>
              </a:rPr>
              <a:t>Don’t just shove XAI at everything;</a:t>
            </a:r>
          </a:p>
          <a:p>
            <a:pPr marL="285750" indent="-285750">
              <a:lnSpc>
                <a:spcPct val="150000"/>
              </a:lnSpc>
              <a:buFont typeface="Wingdings" panose="05000000000000000000" pitchFamily="2" charset="2"/>
              <a:buChar char="Ø"/>
            </a:pPr>
            <a:r>
              <a:rPr lang="en-GB" dirty="0">
                <a:solidFill>
                  <a:schemeClr val="tx1">
                    <a:lumMod val="75000"/>
                    <a:lumOff val="25000"/>
                  </a:schemeClr>
                </a:solidFill>
                <a:latin typeface="HelveticaNeueLT Std" panose="020B0604020202020204" pitchFamily="34" charset="0"/>
              </a:rPr>
              <a:t>Use meaningful evaluation.</a:t>
            </a:r>
          </a:p>
        </p:txBody>
      </p:sp>
      <p:pic>
        <p:nvPicPr>
          <p:cNvPr id="7" name="Picture 6" descr="A person with long hair and beard&#10;&#10;Description automatically generated">
            <a:extLst>
              <a:ext uri="{FF2B5EF4-FFF2-40B4-BE49-F238E27FC236}">
                <a16:creationId xmlns:a16="http://schemas.microsoft.com/office/drawing/2014/main" id="{B8CBB8E0-076D-9E07-7625-569ED0847CEF}"/>
              </a:ext>
            </a:extLst>
          </p:cNvPr>
          <p:cNvPicPr>
            <a:picLocks noChangeAspect="1"/>
          </p:cNvPicPr>
          <p:nvPr/>
        </p:nvPicPr>
        <p:blipFill>
          <a:blip r:embed="rId2"/>
          <a:stretch>
            <a:fillRect/>
          </a:stretch>
        </p:blipFill>
        <p:spPr>
          <a:xfrm>
            <a:off x="5524767" y="1685032"/>
            <a:ext cx="3014378" cy="1773436"/>
          </a:xfrm>
          <a:prstGeom prst="rect">
            <a:avLst/>
          </a:prstGeom>
        </p:spPr>
      </p:pic>
    </p:spTree>
    <p:extLst>
      <p:ext uri="{BB962C8B-B14F-4D97-AF65-F5344CB8AC3E}">
        <p14:creationId xmlns:p14="http://schemas.microsoft.com/office/powerpoint/2010/main" val="2064000815"/>
      </p:ext>
    </p:extLst>
  </p:cSld>
  <p:clrMapOvr>
    <a:masterClrMapping/>
  </p:clrMapOvr>
  <mc:AlternateContent xmlns:mc="http://schemas.openxmlformats.org/markup-compatibility/2006" xmlns:p14="http://schemas.microsoft.com/office/powerpoint/2010/main">
    <mc:Choice Requires="p14">
      <p:transition spd="slow" p14:dur="2000" advTm="69948"/>
    </mc:Choice>
    <mc:Fallback xmlns="">
      <p:transition spd="slow" advTm="699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tx1">
                    <a:lumMod val="75000"/>
                    <a:lumOff val="25000"/>
                  </a:schemeClr>
                </a:solidFill>
                <a:latin typeface="HelveticaNeueLT Std" panose="020B0604020202020204" pitchFamily="34" charset="0"/>
              </a:rPr>
              <a:t>What are the </a:t>
            </a:r>
            <a:r>
              <a:rPr lang="en-GB" b="1" dirty="0">
                <a:solidFill>
                  <a:schemeClr val="tx1">
                    <a:lumMod val="75000"/>
                    <a:lumOff val="25000"/>
                  </a:schemeClr>
                </a:solidFill>
                <a:latin typeface="HelveticaNeueLT Std" panose="020B0604020202020204" pitchFamily="34" charset="0"/>
              </a:rPr>
              <a:t>fundamental problems </a:t>
            </a:r>
            <a:r>
              <a:rPr lang="en-GB" dirty="0">
                <a:solidFill>
                  <a:schemeClr val="tx1">
                    <a:lumMod val="75000"/>
                    <a:lumOff val="2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Motivation for XAI is misplaced;</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Standard methods are unreliable;</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XAI evaluation is flawed;</a:t>
            </a:r>
          </a:p>
          <a:p>
            <a:pPr marL="987425" lvl="1" indent="-342900">
              <a:buClrTx/>
              <a:buFont typeface="+mj-lt"/>
              <a:buAutoNum type="alphaLcPeriod"/>
            </a:pPr>
            <a:endParaRPr lang="en-GB" sz="1600" dirty="0">
              <a:solidFill>
                <a:schemeClr val="tx1">
                  <a:lumMod val="75000"/>
                  <a:lumOff val="25000"/>
                </a:schemeClr>
              </a:solidFill>
              <a:latin typeface="HelveticaNeueLT Std" panose="020B0604020202020204" pitchFamily="34" charset="0"/>
            </a:endParaRPr>
          </a:p>
          <a:p>
            <a:pPr marL="447675" indent="-342900">
              <a:buClrTx/>
              <a:buFont typeface="+mj-lt"/>
              <a:buAutoNum type="arabicPeriod"/>
            </a:pPr>
            <a:r>
              <a:rPr lang="en-GB" dirty="0">
                <a:solidFill>
                  <a:schemeClr val="bg1">
                    <a:lumMod val="85000"/>
                  </a:schemeClr>
                </a:solidFill>
                <a:latin typeface="HelveticaNeueLT Std" panose="020B0604020202020204" pitchFamily="34" charset="0"/>
              </a:rPr>
              <a:t>How to </a:t>
            </a:r>
            <a:r>
              <a:rPr lang="en-GB" b="1" dirty="0">
                <a:solidFill>
                  <a:schemeClr val="bg1">
                    <a:lumMod val="85000"/>
                  </a:schemeClr>
                </a:solidFill>
                <a:latin typeface="HelveticaNeueLT Std" panose="020B0604020202020204" pitchFamily="34" charset="0"/>
              </a:rPr>
              <a:t>operationalise</a:t>
            </a:r>
            <a:r>
              <a:rPr lang="en-GB" dirty="0">
                <a:solidFill>
                  <a:schemeClr val="bg1">
                    <a:lumMod val="85000"/>
                  </a:schemeClr>
                </a:solidFill>
                <a:latin typeface="HelveticaNeueLT Std" panose="020B0604020202020204" pitchFamily="34" charset="0"/>
              </a:rPr>
              <a:t> better explanations for AI-based decision-making?</a:t>
            </a: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29</a:t>
            </a:fld>
            <a:endParaRPr lang="en"/>
          </a:p>
        </p:txBody>
      </p:sp>
    </p:spTree>
    <p:custDataLst>
      <p:tags r:id="rId1"/>
    </p:custDataLst>
    <p:extLst>
      <p:ext uri="{BB962C8B-B14F-4D97-AF65-F5344CB8AC3E}">
        <p14:creationId xmlns:p14="http://schemas.microsoft.com/office/powerpoint/2010/main" val="2729088350"/>
      </p:ext>
    </p:extLst>
  </p:cSld>
  <p:clrMapOvr>
    <a:masterClrMapping/>
  </p:clrMapOvr>
  <mc:AlternateContent xmlns:mc="http://schemas.openxmlformats.org/markup-compatibility/2006" xmlns:p14="http://schemas.microsoft.com/office/powerpoint/2010/main">
    <mc:Choice Requires="p14">
      <p:transition spd="slow" p14:dur="2000" advTm="22230"/>
    </mc:Choice>
    <mc:Fallback xmlns="">
      <p:transition spd="slow" advTm="22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0B0C-28A0-0050-8415-527DC293D9B7}"/>
              </a:ext>
            </a:extLst>
          </p:cNvPr>
          <p:cNvSpPr>
            <a:spLocks noGrp="1"/>
          </p:cNvSpPr>
          <p:nvPr>
            <p:ph type="title"/>
          </p:nvPr>
        </p:nvSpPr>
        <p:spPr>
          <a:xfrm>
            <a:off x="311700" y="393642"/>
            <a:ext cx="8520600" cy="289752"/>
          </a:xfrm>
        </p:spPr>
        <p:txBody>
          <a:bodyPr>
            <a:normAutofit fontScale="90000"/>
          </a:bodyPr>
          <a:lstStyle/>
          <a:p>
            <a:r>
              <a:rPr lang="en-GB" sz="1600" spc="0" dirty="0">
                <a:solidFill>
                  <a:schemeClr val="tx1"/>
                </a:solidFill>
              </a:rPr>
              <a:t>INTRO – A FIRE IN THE FOREST</a:t>
            </a:r>
            <a:endParaRPr lang="en-GB" spc="0" dirty="0">
              <a:solidFill>
                <a:schemeClr val="tx1"/>
              </a:solidFill>
            </a:endParaRPr>
          </a:p>
        </p:txBody>
      </p:sp>
      <p:sp>
        <p:nvSpPr>
          <p:cNvPr id="4" name="Slide Number Placeholder 3">
            <a:extLst>
              <a:ext uri="{FF2B5EF4-FFF2-40B4-BE49-F238E27FC236}">
                <a16:creationId xmlns:a16="http://schemas.microsoft.com/office/drawing/2014/main" id="{F221B5AE-8688-A5AE-226D-BA50D5FD80CA}"/>
              </a:ext>
            </a:extLst>
          </p:cNvPr>
          <p:cNvSpPr>
            <a:spLocks noGrp="1"/>
          </p:cNvSpPr>
          <p:nvPr>
            <p:ph type="sldNum" idx="12"/>
          </p:nvPr>
        </p:nvSpPr>
        <p:spPr/>
        <p:txBody>
          <a:bodyPr>
            <a:normAutofit fontScale="92500" lnSpcReduction="10000"/>
          </a:bodyPr>
          <a:lstStyle/>
          <a:p>
            <a:fld id="{00000000-1234-1234-1234-123412341234}" type="slidenum">
              <a:rPr lang="en" smtClean="0"/>
              <a:pPr/>
              <a:t>3</a:t>
            </a:fld>
            <a:endParaRPr lang="en"/>
          </a:p>
        </p:txBody>
      </p:sp>
      <p:sp>
        <p:nvSpPr>
          <p:cNvPr id="5" name="TextBox 4">
            <a:extLst>
              <a:ext uri="{FF2B5EF4-FFF2-40B4-BE49-F238E27FC236}">
                <a16:creationId xmlns:a16="http://schemas.microsoft.com/office/drawing/2014/main" id="{87F11BD7-2581-1BD0-6057-EF2D3CD13539}"/>
              </a:ext>
            </a:extLst>
          </p:cNvPr>
          <p:cNvSpPr txBox="1"/>
          <p:nvPr/>
        </p:nvSpPr>
        <p:spPr>
          <a:xfrm>
            <a:off x="466825" y="1222408"/>
            <a:ext cx="5870518" cy="523220"/>
          </a:xfrm>
          <a:prstGeom prst="rect">
            <a:avLst/>
          </a:prstGeom>
          <a:noFill/>
        </p:spPr>
        <p:txBody>
          <a:bodyPr wrap="none" rtlCol="0">
            <a:spAutoFit/>
          </a:bodyPr>
          <a:lstStyle/>
          <a:p>
            <a:r>
              <a:rPr lang="en-GB" b="1" dirty="0">
                <a:latin typeface="HelveticaNeueLT Std" panose="020B0604020202020204" pitchFamily="34" charset="0"/>
              </a:rPr>
              <a:t>Setup:</a:t>
            </a:r>
          </a:p>
          <a:p>
            <a:pPr marL="88900"/>
            <a:r>
              <a:rPr lang="en-GB" dirty="0">
                <a:solidFill>
                  <a:schemeClr val="bg2">
                    <a:lumMod val="75000"/>
                  </a:schemeClr>
                </a:solidFill>
                <a:latin typeface="HelveticaNeueLT Std" panose="020B0604020202020204" pitchFamily="34" charset="0"/>
              </a:rPr>
              <a:t>You are hiking in a forest. In the evening you make a fire to cook food.</a:t>
            </a:r>
          </a:p>
        </p:txBody>
      </p:sp>
      <p:sp>
        <p:nvSpPr>
          <p:cNvPr id="6" name="TextBox 5">
            <a:extLst>
              <a:ext uri="{FF2B5EF4-FFF2-40B4-BE49-F238E27FC236}">
                <a16:creationId xmlns:a16="http://schemas.microsoft.com/office/drawing/2014/main" id="{ADA13DCE-A81D-B5B3-7773-ACD9E32380BC}"/>
              </a:ext>
            </a:extLst>
          </p:cNvPr>
          <p:cNvSpPr txBox="1"/>
          <p:nvPr/>
        </p:nvSpPr>
        <p:spPr>
          <a:xfrm>
            <a:off x="466825" y="1875322"/>
            <a:ext cx="2164375" cy="523220"/>
          </a:xfrm>
          <a:prstGeom prst="rect">
            <a:avLst/>
          </a:prstGeom>
          <a:noFill/>
        </p:spPr>
        <p:txBody>
          <a:bodyPr wrap="none" rtlCol="0">
            <a:spAutoFit/>
          </a:bodyPr>
          <a:lstStyle/>
          <a:p>
            <a:r>
              <a:rPr lang="en-GB" b="1" dirty="0">
                <a:latin typeface="HelveticaNeueLT Std" panose="020B0604020202020204" pitchFamily="34" charset="0"/>
              </a:rPr>
              <a:t>Question:</a:t>
            </a:r>
          </a:p>
          <a:p>
            <a:pPr marL="88900"/>
            <a:r>
              <a:rPr lang="en-GB" dirty="0">
                <a:solidFill>
                  <a:schemeClr val="bg2">
                    <a:lumMod val="75000"/>
                  </a:schemeClr>
                </a:solidFill>
                <a:latin typeface="HelveticaNeueLT Std" panose="020B0604020202020204" pitchFamily="34" charset="0"/>
              </a:rPr>
              <a:t>Why is the fire burning?</a:t>
            </a:r>
          </a:p>
        </p:txBody>
      </p:sp>
      <p:sp>
        <p:nvSpPr>
          <p:cNvPr id="7" name="TextBox 6">
            <a:extLst>
              <a:ext uri="{FF2B5EF4-FFF2-40B4-BE49-F238E27FC236}">
                <a16:creationId xmlns:a16="http://schemas.microsoft.com/office/drawing/2014/main" id="{924A0CBA-D3D6-B0BB-1B1E-FDA9D905A5D9}"/>
              </a:ext>
            </a:extLst>
          </p:cNvPr>
          <p:cNvSpPr txBox="1"/>
          <p:nvPr/>
        </p:nvSpPr>
        <p:spPr>
          <a:xfrm>
            <a:off x="466824" y="2528236"/>
            <a:ext cx="4705134" cy="738664"/>
          </a:xfrm>
          <a:prstGeom prst="rect">
            <a:avLst/>
          </a:prstGeom>
          <a:noFill/>
        </p:spPr>
        <p:txBody>
          <a:bodyPr wrap="none" rtlCol="0">
            <a:spAutoFit/>
          </a:bodyPr>
          <a:lstStyle/>
          <a:p>
            <a:r>
              <a:rPr lang="en-GB" b="1" dirty="0">
                <a:latin typeface="HelveticaNeueLT Std" panose="020B0604020202020204" pitchFamily="34" charset="0"/>
              </a:rPr>
              <a:t>Answers A:</a:t>
            </a:r>
          </a:p>
          <a:p>
            <a:pPr marL="88900"/>
            <a:r>
              <a:rPr lang="en-GB" dirty="0">
                <a:solidFill>
                  <a:schemeClr val="bg2">
                    <a:lumMod val="75000"/>
                  </a:schemeClr>
                </a:solidFill>
                <a:latin typeface="HelveticaNeueLT Std" panose="020B0604020202020204" pitchFamily="34" charset="0"/>
              </a:rPr>
              <a:t>For cooking food.</a:t>
            </a:r>
          </a:p>
          <a:p>
            <a:pPr marL="88900"/>
            <a:r>
              <a:rPr lang="en-GB" dirty="0">
                <a:solidFill>
                  <a:schemeClr val="bg2">
                    <a:lumMod val="75000"/>
                  </a:schemeClr>
                </a:solidFill>
                <a:latin typeface="HelveticaNeueLT Std" panose="020B0604020202020204" pitchFamily="34" charset="0"/>
              </a:rPr>
              <a:t>Because I collected firewood and lit them with a lighter.</a:t>
            </a:r>
          </a:p>
        </p:txBody>
      </p:sp>
      <p:sp>
        <p:nvSpPr>
          <p:cNvPr id="8" name="TextBox 7">
            <a:extLst>
              <a:ext uri="{FF2B5EF4-FFF2-40B4-BE49-F238E27FC236}">
                <a16:creationId xmlns:a16="http://schemas.microsoft.com/office/drawing/2014/main" id="{F5E7B949-F7C2-5D55-86C2-6AD0B31D2047}"/>
              </a:ext>
            </a:extLst>
          </p:cNvPr>
          <p:cNvSpPr txBox="1"/>
          <p:nvPr/>
        </p:nvSpPr>
        <p:spPr>
          <a:xfrm>
            <a:off x="466823" y="3396594"/>
            <a:ext cx="4677884" cy="738664"/>
          </a:xfrm>
          <a:prstGeom prst="rect">
            <a:avLst/>
          </a:prstGeom>
          <a:noFill/>
        </p:spPr>
        <p:txBody>
          <a:bodyPr wrap="none" rtlCol="0">
            <a:spAutoFit/>
          </a:bodyPr>
          <a:lstStyle/>
          <a:p>
            <a:r>
              <a:rPr lang="en-GB" b="1" dirty="0">
                <a:latin typeface="HelveticaNeueLT Std" panose="020B0604020202020204" pitchFamily="34" charset="0"/>
              </a:rPr>
              <a:t>Answers B:</a:t>
            </a:r>
          </a:p>
          <a:p>
            <a:pPr marL="88900"/>
            <a:r>
              <a:rPr lang="en-GB" dirty="0">
                <a:solidFill>
                  <a:schemeClr val="bg2">
                    <a:lumMod val="75000"/>
                  </a:schemeClr>
                </a:solidFill>
                <a:latin typeface="HelveticaNeueLT Std" panose="020B0604020202020204" pitchFamily="34" charset="0"/>
              </a:rPr>
              <a:t>Because firewood is flammable.</a:t>
            </a:r>
          </a:p>
          <a:p>
            <a:pPr marL="88900"/>
            <a:r>
              <a:rPr lang="en-GB" dirty="0">
                <a:solidFill>
                  <a:schemeClr val="bg2">
                    <a:lumMod val="75000"/>
                  </a:schemeClr>
                </a:solidFill>
                <a:latin typeface="HelveticaNeueLT Std" panose="020B0604020202020204" pitchFamily="34" charset="0"/>
              </a:rPr>
              <a:t>Because the moisture content of the firewood was low.</a:t>
            </a:r>
          </a:p>
        </p:txBody>
      </p:sp>
      <p:sp>
        <p:nvSpPr>
          <p:cNvPr id="3" name="TextBox 2">
            <a:extLst>
              <a:ext uri="{FF2B5EF4-FFF2-40B4-BE49-F238E27FC236}">
                <a16:creationId xmlns:a16="http://schemas.microsoft.com/office/drawing/2014/main" id="{8AB86CF5-C076-8E4B-919E-82ECD5956D21}"/>
              </a:ext>
            </a:extLst>
          </p:cNvPr>
          <p:cNvSpPr txBox="1"/>
          <p:nvPr/>
        </p:nvSpPr>
        <p:spPr>
          <a:xfrm>
            <a:off x="466823" y="4243384"/>
            <a:ext cx="7014632" cy="461665"/>
          </a:xfrm>
          <a:prstGeom prst="rect">
            <a:avLst/>
          </a:prstGeom>
          <a:noFill/>
        </p:spPr>
        <p:txBody>
          <a:bodyPr wrap="square" rtlCol="0">
            <a:spAutoFit/>
          </a:bodyPr>
          <a:lstStyle/>
          <a:p>
            <a:r>
              <a:rPr lang="en-GB" sz="800" dirty="0">
                <a:solidFill>
                  <a:schemeClr val="tx1">
                    <a:lumMod val="50000"/>
                    <a:lumOff val="50000"/>
                  </a:schemeClr>
                </a:solidFill>
                <a:latin typeface="HelveticaNeueLT Std Lt" panose="020B0403020202020204" pitchFamily="34" charset="0"/>
              </a:rPr>
              <a:t>Example based on: </a:t>
            </a:r>
          </a:p>
          <a:p>
            <a:r>
              <a:rPr lang="en-GB" sz="800" dirty="0">
                <a:solidFill>
                  <a:schemeClr val="tx1">
                    <a:lumMod val="50000"/>
                    <a:lumOff val="50000"/>
                  </a:schemeClr>
                </a:solidFill>
                <a:latin typeface="HelveticaNeueLT Std Lt" panose="020B0403020202020204" pitchFamily="34" charset="0"/>
              </a:rPr>
              <a:t>[1] Quillien, T., &amp; Lucas, C. G. (2023, June 8). Counterfactuals and the Logic of Causal Selection. Psychological Review. Advance online publication. </a:t>
            </a:r>
            <a:r>
              <a:rPr lang="en-GB" sz="800" dirty="0">
                <a:solidFill>
                  <a:schemeClr val="tx1">
                    <a:lumMod val="50000"/>
                    <a:lumOff val="50000"/>
                  </a:schemeClr>
                </a:solidFill>
                <a:latin typeface="HelveticaNeueLT Std Lt" panose="020B0403020202020204" pitchFamily="34" charset="0"/>
                <a:hlinkClick r:id="rId3">
                  <a:extLst>
                    <a:ext uri="{A12FA001-AC4F-418D-AE19-62706E023703}">
                      <ahyp:hlinkClr xmlns:ahyp="http://schemas.microsoft.com/office/drawing/2018/hyperlinkcolor" val="tx"/>
                    </a:ext>
                  </a:extLst>
                </a:hlinkClick>
              </a:rPr>
              <a:t>https://dx.doi.org/10.1037/rev0000428 </a:t>
            </a:r>
            <a:endParaRPr lang="en-GB" sz="800" dirty="0">
              <a:solidFill>
                <a:schemeClr val="tx1">
                  <a:lumMod val="50000"/>
                  <a:lumOff val="50000"/>
                </a:schemeClr>
              </a:solidFill>
              <a:latin typeface="HelveticaNeueLT Std Lt" panose="020B0403020202020204" pitchFamily="34" charset="0"/>
            </a:endParaRPr>
          </a:p>
        </p:txBody>
      </p:sp>
    </p:spTree>
    <p:custDataLst>
      <p:tags r:id="rId1"/>
    </p:custDataLst>
    <p:extLst>
      <p:ext uri="{BB962C8B-B14F-4D97-AF65-F5344CB8AC3E}">
        <p14:creationId xmlns:p14="http://schemas.microsoft.com/office/powerpoint/2010/main" val="1805383355"/>
      </p:ext>
    </p:extLst>
  </p:cSld>
  <p:clrMapOvr>
    <a:masterClrMapping/>
  </p:clrMapOvr>
  <mc:AlternateContent xmlns:mc="http://schemas.openxmlformats.org/markup-compatibility/2006" xmlns:p14="http://schemas.microsoft.com/office/powerpoint/2010/main">
    <mc:Choice Requires="p14">
      <p:transition spd="slow" p14:dur="2000" advTm="120337"/>
    </mc:Choice>
    <mc:Fallback xmlns="">
      <p:transition spd="slow" advTm="1203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1963-7B22-F233-2AF2-5FDD3F454DA2}"/>
              </a:ext>
            </a:extLst>
          </p:cNvPr>
          <p:cNvSpPr>
            <a:spLocks noGrp="1"/>
          </p:cNvSpPr>
          <p:nvPr>
            <p:ph type="title"/>
          </p:nvPr>
        </p:nvSpPr>
        <p:spPr/>
        <p:txBody>
          <a:bodyPr>
            <a:normAutofit fontScale="90000"/>
          </a:bodyPr>
          <a:lstStyle/>
          <a:p>
            <a:r>
              <a:rPr lang="en-GB" dirty="0"/>
              <a:t>ISSUES OF EVALUATION</a:t>
            </a:r>
          </a:p>
        </p:txBody>
      </p:sp>
      <p:sp>
        <p:nvSpPr>
          <p:cNvPr id="4" name="Slide Number Placeholder 3">
            <a:extLst>
              <a:ext uri="{FF2B5EF4-FFF2-40B4-BE49-F238E27FC236}">
                <a16:creationId xmlns:a16="http://schemas.microsoft.com/office/drawing/2014/main" id="{A11722FA-BA68-2583-0E20-F33D26DBFA0A}"/>
              </a:ext>
            </a:extLst>
          </p:cNvPr>
          <p:cNvSpPr>
            <a:spLocks noGrp="1"/>
          </p:cNvSpPr>
          <p:nvPr>
            <p:ph type="sldNum" idx="12"/>
          </p:nvPr>
        </p:nvSpPr>
        <p:spPr/>
        <p:txBody>
          <a:bodyPr>
            <a:normAutofit fontScale="92500" lnSpcReduction="10000"/>
          </a:bodyPr>
          <a:lstStyle/>
          <a:p>
            <a:fld id="{00000000-1234-1234-1234-123412341234}" type="slidenum">
              <a:rPr lang="en" smtClean="0"/>
              <a:pPr/>
              <a:t>30</a:t>
            </a:fld>
            <a:endParaRPr lang="en"/>
          </a:p>
        </p:txBody>
      </p:sp>
      <p:sp>
        <p:nvSpPr>
          <p:cNvPr id="6" name="TextBox 5">
            <a:extLst>
              <a:ext uri="{FF2B5EF4-FFF2-40B4-BE49-F238E27FC236}">
                <a16:creationId xmlns:a16="http://schemas.microsoft.com/office/drawing/2014/main" id="{C44BEEA0-3BF6-F157-75D1-BCCA619BD8FE}"/>
              </a:ext>
            </a:extLst>
          </p:cNvPr>
          <p:cNvSpPr txBox="1"/>
          <p:nvPr/>
        </p:nvSpPr>
        <p:spPr>
          <a:xfrm>
            <a:off x="1012277" y="1525309"/>
            <a:ext cx="5219699" cy="2092881"/>
          </a:xfrm>
          <a:prstGeom prst="rect">
            <a:avLst/>
          </a:prstGeom>
          <a:noFill/>
        </p:spPr>
        <p:txBody>
          <a:bodyPr wrap="none" rtlCol="0">
            <a:spAutoFit/>
          </a:bodyPr>
          <a:lstStyle/>
          <a:p>
            <a:pPr>
              <a:spcAft>
                <a:spcPts val="1200"/>
              </a:spcAft>
            </a:pPr>
            <a:r>
              <a:rPr lang="en-GB" sz="1800" b="1" dirty="0">
                <a:latin typeface="HelveticaNeueLT Std" panose="020B0604020202020204" pitchFamily="34" charset="0"/>
              </a:rPr>
              <a:t>Evaluation in XAI is flawed:</a:t>
            </a:r>
          </a:p>
          <a:p>
            <a:pPr marL="342900" indent="-342900">
              <a:spcAft>
                <a:spcPts val="1200"/>
              </a:spcAft>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Not having a strong motivation for evaluation;</a:t>
            </a:r>
          </a:p>
          <a:p>
            <a:pPr marL="342900" indent="-342900">
              <a:spcAft>
                <a:spcPts val="1200"/>
              </a:spcAft>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Quantitative evaluation is ill-posed;</a:t>
            </a:r>
          </a:p>
          <a:p>
            <a:pPr marL="342900" indent="-342900">
              <a:spcAft>
                <a:spcPts val="1200"/>
              </a:spcAft>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Lack of qualitative evaluation;</a:t>
            </a:r>
          </a:p>
          <a:p>
            <a:pPr marL="342900" indent="-342900">
              <a:spcAft>
                <a:spcPts val="1200"/>
              </a:spcAft>
              <a:buClr>
                <a:schemeClr val="tx1">
                  <a:lumMod val="75000"/>
                  <a:lumOff val="25000"/>
                </a:schemeClr>
              </a:buClr>
              <a:buFont typeface="+mj-lt"/>
              <a:buAutoNum type="arabicPeriod"/>
            </a:pPr>
            <a:r>
              <a:rPr lang="en-GB" sz="1800" dirty="0">
                <a:solidFill>
                  <a:schemeClr val="tx1">
                    <a:lumMod val="75000"/>
                    <a:lumOff val="25000"/>
                  </a:schemeClr>
                </a:solidFill>
                <a:latin typeface="HelveticaNeueLT Std" panose="020B0604020202020204" pitchFamily="34" charset="0"/>
              </a:rPr>
              <a:t>User studies are badly designed.</a:t>
            </a:r>
          </a:p>
        </p:txBody>
      </p:sp>
    </p:spTree>
    <p:extLst>
      <p:ext uri="{BB962C8B-B14F-4D97-AF65-F5344CB8AC3E}">
        <p14:creationId xmlns:p14="http://schemas.microsoft.com/office/powerpoint/2010/main" val="2825697587"/>
      </p:ext>
    </p:extLst>
  </p:cSld>
  <p:clrMapOvr>
    <a:masterClrMapping/>
  </p:clrMapOvr>
  <mc:AlternateContent xmlns:mc="http://schemas.openxmlformats.org/markup-compatibility/2006" xmlns:p14="http://schemas.microsoft.com/office/powerpoint/2010/main">
    <mc:Choice Requires="p14">
      <p:transition spd="slow" p14:dur="2000" advTm="17150"/>
    </mc:Choice>
    <mc:Fallback xmlns="">
      <p:transition spd="slow" advTm="1715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25C8-7D4B-56E0-3F39-420BBA32A931}"/>
              </a:ext>
            </a:extLst>
          </p:cNvPr>
          <p:cNvSpPr>
            <a:spLocks noGrp="1"/>
          </p:cNvSpPr>
          <p:nvPr>
            <p:ph type="title"/>
          </p:nvPr>
        </p:nvSpPr>
        <p:spPr/>
        <p:txBody>
          <a:bodyPr>
            <a:normAutofit fontScale="90000"/>
          </a:bodyPr>
          <a:lstStyle/>
          <a:p>
            <a:r>
              <a:rPr lang="en-GB" dirty="0"/>
              <a:t>WHY DO WE EVALUATE?</a:t>
            </a:r>
          </a:p>
        </p:txBody>
      </p:sp>
      <p:sp>
        <p:nvSpPr>
          <p:cNvPr id="4" name="Slide Number Placeholder 3">
            <a:extLst>
              <a:ext uri="{FF2B5EF4-FFF2-40B4-BE49-F238E27FC236}">
                <a16:creationId xmlns:a16="http://schemas.microsoft.com/office/drawing/2014/main" id="{2ED411EB-D7BC-7D37-E385-04E1C9BC9047}"/>
              </a:ext>
            </a:extLst>
          </p:cNvPr>
          <p:cNvSpPr>
            <a:spLocks noGrp="1"/>
          </p:cNvSpPr>
          <p:nvPr>
            <p:ph type="sldNum" idx="12"/>
          </p:nvPr>
        </p:nvSpPr>
        <p:spPr/>
        <p:txBody>
          <a:bodyPr>
            <a:normAutofit fontScale="92500" lnSpcReduction="10000"/>
          </a:bodyPr>
          <a:lstStyle/>
          <a:p>
            <a:fld id="{00000000-1234-1234-1234-123412341234}" type="slidenum">
              <a:rPr lang="en" smtClean="0"/>
              <a:pPr/>
              <a:t>31</a:t>
            </a:fld>
            <a:endParaRPr lang="en"/>
          </a:p>
        </p:txBody>
      </p:sp>
      <p:sp>
        <p:nvSpPr>
          <p:cNvPr id="6" name="TextBox 5">
            <a:extLst>
              <a:ext uri="{FF2B5EF4-FFF2-40B4-BE49-F238E27FC236}">
                <a16:creationId xmlns:a16="http://schemas.microsoft.com/office/drawing/2014/main" id="{C613B1B8-43C4-7371-C095-8C0F91C246A0}"/>
              </a:ext>
            </a:extLst>
          </p:cNvPr>
          <p:cNvSpPr txBox="1"/>
          <p:nvPr/>
        </p:nvSpPr>
        <p:spPr>
          <a:xfrm>
            <a:off x="818484" y="1294477"/>
            <a:ext cx="7210948" cy="2431435"/>
          </a:xfrm>
          <a:prstGeom prst="rect">
            <a:avLst/>
          </a:prstGeom>
          <a:noFill/>
        </p:spPr>
        <p:txBody>
          <a:bodyPr wrap="square" rtlCol="0">
            <a:spAutoFit/>
          </a:bodyPr>
          <a:lstStyle/>
          <a:p>
            <a:pPr>
              <a:spcAft>
                <a:spcPts val="2400"/>
              </a:spcAft>
            </a:pPr>
            <a:r>
              <a:rPr lang="en-GB" sz="1600" b="1" dirty="0">
                <a:latin typeface="HelveticaNeueLT Std" panose="020B0604020202020204" pitchFamily="34" charset="0"/>
              </a:rPr>
              <a:t>Ask the question: what is the purpose of my evaluating XAI?</a:t>
            </a:r>
            <a:endParaRPr lang="en-GB" sz="1600" dirty="0">
              <a:latin typeface="HelveticaNeueLT Std" panose="020B0604020202020204" pitchFamily="34" charset="0"/>
            </a:endParaRPr>
          </a:p>
          <a:p>
            <a:r>
              <a:rPr lang="en-GB" sz="1600" b="1" dirty="0">
                <a:latin typeface="HelveticaNeueLT Std" panose="020B0604020202020204" pitchFamily="34" charset="0"/>
              </a:rPr>
              <a:t>Often missing a strong motivation:</a:t>
            </a:r>
          </a:p>
          <a:p>
            <a:pPr marL="268288"/>
            <a:r>
              <a:rPr lang="en-GB" sz="1600" dirty="0">
                <a:solidFill>
                  <a:schemeClr val="tx1">
                    <a:lumMod val="75000"/>
                    <a:lumOff val="25000"/>
                  </a:schemeClr>
                </a:solidFill>
                <a:latin typeface="HelveticaNeueLT Std" panose="020B0604020202020204" pitchFamily="34" charset="0"/>
              </a:rPr>
              <a:t>Results from the transparency gap;</a:t>
            </a:r>
          </a:p>
          <a:p>
            <a:pPr marL="268288">
              <a:spcAft>
                <a:spcPts val="2400"/>
              </a:spcAft>
            </a:pPr>
            <a:r>
              <a:rPr lang="en-GB" sz="1600" dirty="0">
                <a:solidFill>
                  <a:schemeClr val="tx1">
                    <a:lumMod val="75000"/>
                    <a:lumOff val="25000"/>
                  </a:schemeClr>
                </a:solidFill>
                <a:latin typeface="HelveticaNeueLT Std" panose="020B0604020202020204" pitchFamily="34" charset="0"/>
              </a:rPr>
              <a:t>Explanation for the sake of explanation cannot be meaningfully evaluated;</a:t>
            </a:r>
            <a:endParaRPr lang="en-GB" sz="1600" dirty="0">
              <a:latin typeface="HelveticaNeueLT Std" panose="020B0604020202020204" pitchFamily="34" charset="0"/>
            </a:endParaRPr>
          </a:p>
          <a:p>
            <a:r>
              <a:rPr lang="en-GB" sz="1600" b="1" dirty="0">
                <a:latin typeface="HelveticaNeueLT Std" panose="020B0604020202020204" pitchFamily="34" charset="0"/>
              </a:rPr>
              <a:t>Motivation and evaluation is not compatible:</a:t>
            </a:r>
          </a:p>
          <a:p>
            <a:pPr marL="268288"/>
            <a:r>
              <a:rPr lang="en-GB" sz="1600" dirty="0">
                <a:solidFill>
                  <a:schemeClr val="tx1">
                    <a:lumMod val="75000"/>
                    <a:lumOff val="25000"/>
                  </a:schemeClr>
                </a:solidFill>
                <a:latin typeface="HelveticaNeueLT Std" panose="020B0604020202020204" pitchFamily="34" charset="0"/>
              </a:rPr>
              <a:t>Trust, transparency, etc. often mentioned as motivation;</a:t>
            </a:r>
          </a:p>
          <a:p>
            <a:pPr marL="268288"/>
            <a:r>
              <a:rPr lang="en-GB" sz="1600" dirty="0">
                <a:solidFill>
                  <a:schemeClr val="tx1">
                    <a:lumMod val="75000"/>
                    <a:lumOff val="25000"/>
                  </a:schemeClr>
                </a:solidFill>
                <a:latin typeface="HelveticaNeueLT Std" panose="020B0604020202020204" pitchFamily="34" charset="0"/>
              </a:rPr>
              <a:t>These must not just be lofty long-distance goals;</a:t>
            </a:r>
          </a:p>
        </p:txBody>
      </p:sp>
    </p:spTree>
    <p:extLst>
      <p:ext uri="{BB962C8B-B14F-4D97-AF65-F5344CB8AC3E}">
        <p14:creationId xmlns:p14="http://schemas.microsoft.com/office/powerpoint/2010/main" val="1301350840"/>
      </p:ext>
    </p:extLst>
  </p:cSld>
  <p:clrMapOvr>
    <a:masterClrMapping/>
  </p:clrMapOvr>
  <mc:AlternateContent xmlns:mc="http://schemas.openxmlformats.org/markup-compatibility/2006" xmlns:p14="http://schemas.microsoft.com/office/powerpoint/2010/main">
    <mc:Choice Requires="p14">
      <p:transition spd="slow" p14:dur="2000" advTm="26686"/>
    </mc:Choice>
    <mc:Fallback xmlns="">
      <p:transition spd="slow" advTm="2668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B74C-AA66-D14F-18B9-8A7140CD73C7}"/>
              </a:ext>
            </a:extLst>
          </p:cNvPr>
          <p:cNvSpPr>
            <a:spLocks noGrp="1"/>
          </p:cNvSpPr>
          <p:nvPr>
            <p:ph type="title"/>
          </p:nvPr>
        </p:nvSpPr>
        <p:spPr/>
        <p:txBody>
          <a:bodyPr>
            <a:normAutofit fontScale="90000"/>
          </a:bodyPr>
          <a:lstStyle/>
          <a:p>
            <a:r>
              <a:rPr lang="en-GB" dirty="0"/>
              <a:t>WHY DO WE EVALUATE?</a:t>
            </a:r>
          </a:p>
        </p:txBody>
      </p:sp>
      <p:sp>
        <p:nvSpPr>
          <p:cNvPr id="4" name="Slide Number Placeholder 3">
            <a:extLst>
              <a:ext uri="{FF2B5EF4-FFF2-40B4-BE49-F238E27FC236}">
                <a16:creationId xmlns:a16="http://schemas.microsoft.com/office/drawing/2014/main" id="{96D33634-8EED-6F41-C30A-792779681833}"/>
              </a:ext>
            </a:extLst>
          </p:cNvPr>
          <p:cNvSpPr>
            <a:spLocks noGrp="1"/>
          </p:cNvSpPr>
          <p:nvPr>
            <p:ph type="sldNum" idx="12"/>
          </p:nvPr>
        </p:nvSpPr>
        <p:spPr/>
        <p:txBody>
          <a:bodyPr>
            <a:normAutofit fontScale="92500" lnSpcReduction="10000"/>
          </a:bodyPr>
          <a:lstStyle/>
          <a:p>
            <a:fld id="{00000000-1234-1234-1234-123412341234}" type="slidenum">
              <a:rPr lang="en" smtClean="0"/>
              <a:pPr/>
              <a:t>32</a:t>
            </a:fld>
            <a:endParaRPr lang="en"/>
          </a:p>
        </p:txBody>
      </p:sp>
      <p:pic>
        <p:nvPicPr>
          <p:cNvPr id="6" name="Picture 5">
            <a:extLst>
              <a:ext uri="{FF2B5EF4-FFF2-40B4-BE49-F238E27FC236}">
                <a16:creationId xmlns:a16="http://schemas.microsoft.com/office/drawing/2014/main" id="{F9A1010F-D4DC-C55B-DB0E-911E87540F94}"/>
              </a:ext>
            </a:extLst>
          </p:cNvPr>
          <p:cNvPicPr>
            <a:picLocks noChangeAspect="1"/>
          </p:cNvPicPr>
          <p:nvPr/>
        </p:nvPicPr>
        <p:blipFill>
          <a:blip r:embed="rId2"/>
          <a:stretch>
            <a:fillRect/>
          </a:stretch>
        </p:blipFill>
        <p:spPr>
          <a:xfrm>
            <a:off x="5239034" y="990150"/>
            <a:ext cx="3496285" cy="3226826"/>
          </a:xfrm>
          <a:prstGeom prst="rect">
            <a:avLst/>
          </a:prstGeom>
        </p:spPr>
      </p:pic>
      <p:sp>
        <p:nvSpPr>
          <p:cNvPr id="7" name="TextBox 6">
            <a:extLst>
              <a:ext uri="{FF2B5EF4-FFF2-40B4-BE49-F238E27FC236}">
                <a16:creationId xmlns:a16="http://schemas.microsoft.com/office/drawing/2014/main" id="{51BE605F-4D79-DAB2-E387-885ABF982A53}"/>
              </a:ext>
            </a:extLst>
          </p:cNvPr>
          <p:cNvSpPr txBox="1"/>
          <p:nvPr/>
        </p:nvSpPr>
        <p:spPr>
          <a:xfrm>
            <a:off x="408680" y="1189360"/>
            <a:ext cx="4796365" cy="2769989"/>
          </a:xfrm>
          <a:prstGeom prst="rect">
            <a:avLst/>
          </a:prstGeom>
          <a:noFill/>
        </p:spPr>
        <p:txBody>
          <a:bodyPr wrap="square" rtlCol="0">
            <a:spAutoFit/>
          </a:bodyPr>
          <a:lstStyle/>
          <a:p>
            <a:r>
              <a:rPr lang="en-GB" b="1" dirty="0">
                <a:latin typeface="HelveticaNeueLT Std" panose="020B0604020202020204" pitchFamily="34" charset="0"/>
              </a:rPr>
              <a:t>Example: Recent review of XAI for autonomous driving</a:t>
            </a:r>
          </a:p>
          <a:p>
            <a:pPr marL="179388">
              <a:spcAft>
                <a:spcPts val="1200"/>
              </a:spcAft>
            </a:pPr>
            <a:r>
              <a:rPr lang="en-GB" dirty="0">
                <a:solidFill>
                  <a:schemeClr val="tx1">
                    <a:lumMod val="75000"/>
                    <a:lumOff val="25000"/>
                  </a:schemeClr>
                </a:solidFill>
                <a:latin typeface="HelveticaNeueLT Std" panose="020B0604020202020204" pitchFamily="34" charset="0"/>
              </a:rPr>
              <a:t>Majority of methods are “auxiliary explanations”;</a:t>
            </a:r>
          </a:p>
          <a:p>
            <a:endParaRPr lang="en-GB" dirty="0">
              <a:latin typeface="HelveticaNeueLT Std" panose="020B0604020202020204" pitchFamily="34" charset="0"/>
            </a:endParaRPr>
          </a:p>
          <a:p>
            <a:pPr>
              <a:spcAft>
                <a:spcPts val="1200"/>
              </a:spcAft>
            </a:pPr>
            <a:r>
              <a:rPr lang="en-GB" b="1" dirty="0">
                <a:latin typeface="HelveticaNeueLT Std" panose="020B0604020202020204" pitchFamily="34" charset="0"/>
              </a:rPr>
              <a:t>XAI (almost always) functions as an afterthought;</a:t>
            </a:r>
          </a:p>
          <a:p>
            <a:endParaRPr lang="en-GB" dirty="0">
              <a:latin typeface="HelveticaNeueLT Std" panose="020B0604020202020204" pitchFamily="34" charset="0"/>
            </a:endParaRPr>
          </a:p>
          <a:p>
            <a:r>
              <a:rPr lang="en-GB" b="1" dirty="0">
                <a:latin typeface="HelveticaNeueLT Std" panose="020B0604020202020204" pitchFamily="34" charset="0"/>
              </a:rPr>
              <a:t>Usually, the process goes:</a:t>
            </a:r>
          </a:p>
          <a:p>
            <a:pPr marL="447675" indent="-268288">
              <a:buClr>
                <a:schemeClr val="tx1">
                  <a:lumMod val="75000"/>
                  <a:lumOff val="25000"/>
                </a:schemeClr>
              </a:buClr>
              <a:buAutoNum type="arabicPeriod"/>
            </a:pPr>
            <a:r>
              <a:rPr lang="en-GB" dirty="0">
                <a:solidFill>
                  <a:schemeClr val="tx1">
                    <a:lumMod val="75000"/>
                    <a:lumOff val="25000"/>
                  </a:schemeClr>
                </a:solidFill>
                <a:latin typeface="HelveticaNeueLT Std" panose="020B0604020202020204" pitchFamily="34" charset="0"/>
              </a:rPr>
              <a:t>Take existing computational problem (e.g., object detection, intention prediction);</a:t>
            </a:r>
          </a:p>
          <a:p>
            <a:pPr marL="447675" indent="-268288">
              <a:buClr>
                <a:schemeClr val="tx1">
                  <a:lumMod val="75000"/>
                  <a:lumOff val="25000"/>
                </a:schemeClr>
              </a:buClr>
              <a:buAutoNum type="arabicPeriod"/>
            </a:pPr>
            <a:r>
              <a:rPr lang="en-GB" dirty="0">
                <a:solidFill>
                  <a:schemeClr val="tx1">
                    <a:lumMod val="75000"/>
                    <a:lumOff val="25000"/>
                  </a:schemeClr>
                </a:solidFill>
                <a:latin typeface="HelveticaNeueLT Std" panose="020B0604020202020204" pitchFamily="34" charset="0"/>
              </a:rPr>
              <a:t>Train some novel model with some appendix layer;</a:t>
            </a:r>
          </a:p>
          <a:p>
            <a:pPr marL="447675" indent="-268288">
              <a:buClr>
                <a:schemeClr val="tx1">
                  <a:lumMod val="75000"/>
                  <a:lumOff val="25000"/>
                </a:schemeClr>
              </a:buClr>
              <a:buAutoNum type="arabicPeriod"/>
            </a:pPr>
            <a:r>
              <a:rPr lang="en-GB" dirty="0">
                <a:solidFill>
                  <a:schemeClr val="tx1">
                    <a:lumMod val="75000"/>
                    <a:lumOff val="25000"/>
                  </a:schemeClr>
                </a:solidFill>
                <a:latin typeface="HelveticaNeueLT Std" panose="020B0604020202020204" pitchFamily="34" charset="0"/>
              </a:rPr>
              <a:t>Get better number and interpret results;</a:t>
            </a:r>
          </a:p>
          <a:p>
            <a:pPr marL="447675" indent="-268288">
              <a:buClr>
                <a:schemeClr val="tx1">
                  <a:lumMod val="75000"/>
                  <a:lumOff val="25000"/>
                </a:schemeClr>
              </a:buClr>
              <a:buAutoNum type="arabicPeriod"/>
            </a:pPr>
            <a:r>
              <a:rPr lang="en-GB" dirty="0">
                <a:solidFill>
                  <a:schemeClr val="tx1">
                    <a:lumMod val="75000"/>
                    <a:lumOff val="25000"/>
                  </a:schemeClr>
                </a:solidFill>
                <a:latin typeface="HelveticaNeueLT Std" panose="020B0604020202020204" pitchFamily="34" charset="0"/>
              </a:rPr>
              <a:t>Write about importance of transparency in intro.</a:t>
            </a:r>
          </a:p>
        </p:txBody>
      </p:sp>
      <p:sp>
        <p:nvSpPr>
          <p:cNvPr id="9" name="TextBox 8">
            <a:extLst>
              <a:ext uri="{FF2B5EF4-FFF2-40B4-BE49-F238E27FC236}">
                <a16:creationId xmlns:a16="http://schemas.microsoft.com/office/drawing/2014/main" id="{F68530AE-C86E-0181-E01D-998A12CFD3A9}"/>
              </a:ext>
            </a:extLst>
          </p:cNvPr>
          <p:cNvSpPr txBox="1"/>
          <p:nvPr/>
        </p:nvSpPr>
        <p:spPr>
          <a:xfrm>
            <a:off x="311700" y="4351491"/>
            <a:ext cx="6295292" cy="369332"/>
          </a:xfrm>
          <a:prstGeom prst="rect">
            <a:avLst/>
          </a:prstGeom>
          <a:noFill/>
        </p:spPr>
        <p:txBody>
          <a:bodyPr wrap="square">
            <a:spAutoFit/>
          </a:bodyPr>
          <a:lstStyle/>
          <a:p>
            <a:r>
              <a:rPr lang="en-GB" sz="900" dirty="0">
                <a:solidFill>
                  <a:schemeClr val="tx1">
                    <a:lumMod val="50000"/>
                    <a:lumOff val="50000"/>
                  </a:schemeClr>
                </a:solidFill>
                <a:effectLst/>
                <a:latin typeface="HelveticaNeueLT Std Lt" panose="020B0403020202020204" pitchFamily="34" charset="0"/>
              </a:rPr>
              <a:t>[15] </a:t>
            </a:r>
            <a:r>
              <a:rPr lang="en-GB" sz="900" dirty="0" err="1">
                <a:solidFill>
                  <a:schemeClr val="tx1">
                    <a:lumMod val="50000"/>
                    <a:lumOff val="50000"/>
                  </a:schemeClr>
                </a:solidFill>
                <a:effectLst/>
                <a:latin typeface="HelveticaNeueLT Std Lt" panose="020B0403020202020204" pitchFamily="34" charset="0"/>
              </a:rPr>
              <a:t>Kuznietsov</a:t>
            </a:r>
            <a:r>
              <a:rPr lang="en-GB" sz="900" dirty="0">
                <a:solidFill>
                  <a:schemeClr val="tx1">
                    <a:lumMod val="50000"/>
                    <a:lumOff val="50000"/>
                  </a:schemeClr>
                </a:solidFill>
                <a:effectLst/>
                <a:latin typeface="HelveticaNeueLT Std Lt" panose="020B0403020202020204" pitchFamily="34" charset="0"/>
              </a:rPr>
              <a:t>, A., </a:t>
            </a:r>
            <a:r>
              <a:rPr lang="en-GB" sz="900" b="1" dirty="0">
                <a:solidFill>
                  <a:schemeClr val="tx1">
                    <a:lumMod val="50000"/>
                    <a:lumOff val="50000"/>
                  </a:schemeClr>
                </a:solidFill>
                <a:effectLst/>
                <a:latin typeface="HelveticaNeueLT Std" panose="020B0604020202020204" pitchFamily="34" charset="0"/>
              </a:rPr>
              <a:t>Gyevnar, B.</a:t>
            </a:r>
            <a:r>
              <a:rPr lang="en-GB" sz="900" dirty="0">
                <a:solidFill>
                  <a:schemeClr val="tx1">
                    <a:lumMod val="50000"/>
                    <a:lumOff val="50000"/>
                  </a:schemeClr>
                </a:solidFill>
                <a:effectLst/>
                <a:latin typeface="HelveticaNeueLT Std Lt" panose="020B0403020202020204" pitchFamily="34" charset="0"/>
              </a:rPr>
              <a:t>, Wang, C., Peters, S., &amp; Albrecht, S. V. (2024). </a:t>
            </a:r>
            <a:r>
              <a:rPr lang="en-GB" sz="900" i="1" dirty="0">
                <a:solidFill>
                  <a:schemeClr val="tx1">
                    <a:lumMod val="50000"/>
                    <a:lumOff val="50000"/>
                  </a:schemeClr>
                </a:solidFill>
                <a:effectLst/>
                <a:latin typeface="HelveticaNeueLT Std Lt" panose="020B0403020202020204" pitchFamily="34" charset="0"/>
              </a:rPr>
              <a:t>Explainable AI for Safe and Trustworthy Autonomous Driving: A Systematic Review</a:t>
            </a:r>
            <a:r>
              <a:rPr lang="en-GB" sz="900" dirty="0">
                <a:solidFill>
                  <a:schemeClr val="tx1">
                    <a:lumMod val="50000"/>
                    <a:lumOff val="50000"/>
                  </a:schemeClr>
                </a:solidFill>
                <a:effectLst/>
                <a:latin typeface="HelveticaNeueLT Std Lt" panose="020B0403020202020204" pitchFamily="34" charset="0"/>
              </a:rPr>
              <a:t> (arXiv:2402.10086). </a:t>
            </a:r>
            <a:r>
              <a:rPr lang="en-GB" sz="900" dirty="0" err="1">
                <a:solidFill>
                  <a:schemeClr val="tx1">
                    <a:lumMod val="50000"/>
                    <a:lumOff val="50000"/>
                  </a:schemeClr>
                </a:solidFill>
                <a:effectLst/>
                <a:latin typeface="HelveticaNeueLT Std Lt" panose="020B0403020202020204" pitchFamily="34" charset="0"/>
              </a:rPr>
              <a:t>arXiv</a:t>
            </a:r>
            <a:r>
              <a:rPr lang="en-GB" sz="900" dirty="0">
                <a:solidFill>
                  <a:schemeClr val="tx1">
                    <a:lumMod val="50000"/>
                    <a:lumOff val="50000"/>
                  </a:schemeClr>
                </a:solidFill>
                <a:effectLst/>
                <a:latin typeface="HelveticaNeueLT Std Lt" panose="020B0403020202020204" pitchFamily="34" charset="0"/>
              </a:rPr>
              <a:t>. </a:t>
            </a:r>
            <a:r>
              <a:rPr lang="en-GB" sz="900" dirty="0">
                <a:solidFill>
                  <a:schemeClr val="accent5">
                    <a:lumMod val="75000"/>
                  </a:schemeClr>
                </a:solidFill>
                <a:effectLst/>
                <a:latin typeface="HelveticaNeueLT Std Lt" panose="020B0403020202020204" pitchFamily="34" charset="0"/>
                <a:hlinkClick r:id="rId3">
                  <a:extLst>
                    <a:ext uri="{A12FA001-AC4F-418D-AE19-62706E023703}">
                      <ahyp:hlinkClr xmlns:ahyp="http://schemas.microsoft.com/office/drawing/2018/hyperlinkcolor" val="tx"/>
                    </a:ext>
                  </a:extLst>
                </a:hlinkClick>
              </a:rPr>
              <a:t>http://arxiv.org/abs/2402.10086</a:t>
            </a:r>
            <a:endParaRPr lang="en-GB" sz="900" dirty="0">
              <a:solidFill>
                <a:schemeClr val="accent5">
                  <a:lumMod val="75000"/>
                </a:schemeClr>
              </a:solidFill>
              <a:effectLst/>
              <a:latin typeface="HelveticaNeueLT Std Lt" panose="020B0403020202020204" pitchFamily="34" charset="0"/>
            </a:endParaRPr>
          </a:p>
        </p:txBody>
      </p:sp>
      <p:sp>
        <p:nvSpPr>
          <p:cNvPr id="10" name="Rectangle 9">
            <a:extLst>
              <a:ext uri="{FF2B5EF4-FFF2-40B4-BE49-F238E27FC236}">
                <a16:creationId xmlns:a16="http://schemas.microsoft.com/office/drawing/2014/main" id="{A3F0DE08-798D-0BFC-2064-9C0A84C45B65}"/>
              </a:ext>
            </a:extLst>
          </p:cNvPr>
          <p:cNvSpPr/>
          <p:nvPr/>
        </p:nvSpPr>
        <p:spPr>
          <a:xfrm>
            <a:off x="7280031" y="1477108"/>
            <a:ext cx="764131" cy="2775172"/>
          </a:xfrm>
          <a:prstGeom prst="rect">
            <a:avLst/>
          </a:prstGeom>
          <a:noFill/>
          <a:ln>
            <a:solidFill>
              <a:srgbClr val="3085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6014530"/>
      </p:ext>
    </p:extLst>
  </p:cSld>
  <p:clrMapOvr>
    <a:masterClrMapping/>
  </p:clrMapOvr>
  <mc:AlternateContent xmlns:mc="http://schemas.openxmlformats.org/markup-compatibility/2006" xmlns:p14="http://schemas.microsoft.com/office/powerpoint/2010/main">
    <mc:Choice Requires="p14">
      <p:transition spd="slow" p14:dur="2000" advTm="22406"/>
    </mc:Choice>
    <mc:Fallback xmlns="">
      <p:transition spd="slow" advTm="2240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051A-2F34-9963-AB7F-02F75AF5142F}"/>
              </a:ext>
            </a:extLst>
          </p:cNvPr>
          <p:cNvSpPr>
            <a:spLocks noGrp="1"/>
          </p:cNvSpPr>
          <p:nvPr>
            <p:ph type="title"/>
          </p:nvPr>
        </p:nvSpPr>
        <p:spPr/>
        <p:txBody>
          <a:bodyPr>
            <a:normAutofit fontScale="90000"/>
          </a:bodyPr>
          <a:lstStyle/>
          <a:p>
            <a:r>
              <a:rPr lang="en-GB" dirty="0"/>
              <a:t>QUANTITATIVE EVALUATION IS ILL-POSED</a:t>
            </a:r>
          </a:p>
        </p:txBody>
      </p:sp>
      <p:sp>
        <p:nvSpPr>
          <p:cNvPr id="4" name="Slide Number Placeholder 3">
            <a:extLst>
              <a:ext uri="{FF2B5EF4-FFF2-40B4-BE49-F238E27FC236}">
                <a16:creationId xmlns:a16="http://schemas.microsoft.com/office/drawing/2014/main" id="{FF943FC6-A2C5-1181-67C8-F99C6E984034}"/>
              </a:ext>
            </a:extLst>
          </p:cNvPr>
          <p:cNvSpPr>
            <a:spLocks noGrp="1"/>
          </p:cNvSpPr>
          <p:nvPr>
            <p:ph type="sldNum" idx="12"/>
          </p:nvPr>
        </p:nvSpPr>
        <p:spPr/>
        <p:txBody>
          <a:bodyPr>
            <a:normAutofit fontScale="92500" lnSpcReduction="10000"/>
          </a:bodyPr>
          <a:lstStyle/>
          <a:p>
            <a:fld id="{00000000-1234-1234-1234-123412341234}" type="slidenum">
              <a:rPr lang="en" smtClean="0"/>
              <a:pPr/>
              <a:t>33</a:t>
            </a:fld>
            <a:endParaRPr lang="en"/>
          </a:p>
        </p:txBody>
      </p:sp>
      <p:sp>
        <p:nvSpPr>
          <p:cNvPr id="5" name="TextBox 4">
            <a:extLst>
              <a:ext uri="{FF2B5EF4-FFF2-40B4-BE49-F238E27FC236}">
                <a16:creationId xmlns:a16="http://schemas.microsoft.com/office/drawing/2014/main" id="{59CD3856-B0F4-572C-E667-5708A4A6B103}"/>
              </a:ext>
            </a:extLst>
          </p:cNvPr>
          <p:cNvSpPr txBox="1"/>
          <p:nvPr/>
        </p:nvSpPr>
        <p:spPr>
          <a:xfrm>
            <a:off x="840411" y="1177826"/>
            <a:ext cx="6597484" cy="3046988"/>
          </a:xfrm>
          <a:prstGeom prst="rect">
            <a:avLst/>
          </a:prstGeom>
          <a:noFill/>
        </p:spPr>
        <p:txBody>
          <a:bodyPr wrap="square" rtlCol="0">
            <a:spAutoFit/>
          </a:bodyPr>
          <a:lstStyle/>
          <a:p>
            <a:r>
              <a:rPr lang="en-GB" sz="1600" b="1" dirty="0">
                <a:latin typeface="HelveticaNeueLT Std" panose="020B0604020202020204" pitchFamily="34" charset="0"/>
              </a:rPr>
              <a:t>What even is a correct explanation?</a:t>
            </a:r>
          </a:p>
          <a:p>
            <a:endParaRPr lang="en-GB" sz="1600" dirty="0">
              <a:latin typeface="HelveticaNeueLT Std" panose="020B0604020202020204" pitchFamily="34" charset="0"/>
            </a:endParaRPr>
          </a:p>
          <a:p>
            <a:r>
              <a:rPr lang="en-GB" sz="1600" b="1" dirty="0">
                <a:latin typeface="HelveticaNeueLT Std" panose="020B0604020202020204" pitchFamily="34" charset="0"/>
              </a:rPr>
              <a:t>No such thing as a ground truth explanation:</a:t>
            </a:r>
          </a:p>
          <a:p>
            <a:pPr marL="177800"/>
            <a:r>
              <a:rPr lang="en-GB" sz="1600" dirty="0">
                <a:solidFill>
                  <a:schemeClr val="tx1">
                    <a:lumMod val="75000"/>
                    <a:lumOff val="25000"/>
                  </a:schemeClr>
                </a:solidFill>
                <a:latin typeface="HelveticaNeueLT Std" panose="020B0604020202020204" pitchFamily="34" charset="0"/>
              </a:rPr>
              <a:t>Otherwise, we are just doing classification;</a:t>
            </a:r>
          </a:p>
          <a:p>
            <a:endParaRPr lang="en-GB" sz="1600" dirty="0">
              <a:latin typeface="HelveticaNeueLT Std" panose="020B0604020202020204" pitchFamily="34" charset="0"/>
            </a:endParaRPr>
          </a:p>
          <a:p>
            <a:r>
              <a:rPr lang="en-GB" sz="1600" b="1" dirty="0">
                <a:latin typeface="HelveticaNeueLT Std" panose="020B0604020202020204" pitchFamily="34" charset="0"/>
              </a:rPr>
              <a:t>Fidelity: </a:t>
            </a:r>
          </a:p>
          <a:p>
            <a:pPr marL="177800"/>
            <a:r>
              <a:rPr lang="en-GB" sz="1600" dirty="0">
                <a:solidFill>
                  <a:schemeClr val="tx1">
                    <a:lumMod val="75000"/>
                    <a:lumOff val="25000"/>
                  </a:schemeClr>
                </a:solidFill>
                <a:latin typeface="HelveticaNeueLT Std" panose="020B0604020202020204" pitchFamily="34" charset="0"/>
              </a:rPr>
              <a:t>Degree to which an explanation represents the decision-making process faithfully (but not necessarily completely);</a:t>
            </a:r>
          </a:p>
          <a:p>
            <a:endParaRPr lang="en-GB" sz="1600" dirty="0">
              <a:latin typeface="HelveticaNeueLT Std" panose="020B0604020202020204" pitchFamily="34" charset="0"/>
            </a:endParaRPr>
          </a:p>
          <a:p>
            <a:r>
              <a:rPr lang="en-GB" sz="1600" b="1" dirty="0">
                <a:latin typeface="HelveticaNeueLT Std" panose="020B0604020202020204" pitchFamily="34" charset="0"/>
              </a:rPr>
              <a:t>Fidelity is NOT all you need:</a:t>
            </a:r>
          </a:p>
          <a:p>
            <a:pPr marL="177800"/>
            <a:r>
              <a:rPr lang="en-GB" sz="1600" dirty="0">
                <a:solidFill>
                  <a:schemeClr val="tx1">
                    <a:lumMod val="75000"/>
                    <a:lumOff val="25000"/>
                  </a:schemeClr>
                </a:solidFill>
                <a:latin typeface="HelveticaNeueLT Std" panose="020B0604020202020204" pitchFamily="34" charset="0"/>
              </a:rPr>
              <a:t>You don’t need to explain all factors that affected the decision;</a:t>
            </a:r>
          </a:p>
          <a:p>
            <a:pPr marL="177800"/>
            <a:r>
              <a:rPr lang="en-GB" sz="1600" dirty="0">
                <a:solidFill>
                  <a:schemeClr val="tx1">
                    <a:lumMod val="75000"/>
                    <a:lumOff val="25000"/>
                  </a:schemeClr>
                </a:solidFill>
                <a:latin typeface="HelveticaNeueLT Std" panose="020B0604020202020204" pitchFamily="34" charset="0"/>
              </a:rPr>
              <a:t>Different explanations work better for different people and contexts.</a:t>
            </a:r>
          </a:p>
        </p:txBody>
      </p:sp>
    </p:spTree>
    <p:extLst>
      <p:ext uri="{BB962C8B-B14F-4D97-AF65-F5344CB8AC3E}">
        <p14:creationId xmlns:p14="http://schemas.microsoft.com/office/powerpoint/2010/main" val="2707078211"/>
      </p:ext>
    </p:extLst>
  </p:cSld>
  <p:clrMapOvr>
    <a:masterClrMapping/>
  </p:clrMapOvr>
  <mc:AlternateContent xmlns:mc="http://schemas.openxmlformats.org/markup-compatibility/2006" xmlns:p14="http://schemas.microsoft.com/office/powerpoint/2010/main">
    <mc:Choice Requires="p14">
      <p:transition spd="slow" p14:dur="2000" advTm="128713"/>
    </mc:Choice>
    <mc:Fallback xmlns="">
      <p:transition spd="slow" advTm="128713"/>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051A-2F34-9963-AB7F-02F75AF5142F}"/>
              </a:ext>
            </a:extLst>
          </p:cNvPr>
          <p:cNvSpPr>
            <a:spLocks noGrp="1"/>
          </p:cNvSpPr>
          <p:nvPr>
            <p:ph type="title"/>
          </p:nvPr>
        </p:nvSpPr>
        <p:spPr/>
        <p:txBody>
          <a:bodyPr>
            <a:normAutofit fontScale="90000"/>
          </a:bodyPr>
          <a:lstStyle/>
          <a:p>
            <a:r>
              <a:rPr lang="en-GB" dirty="0"/>
              <a:t>QUANTITATIVE EVALUATION IS ILL-POSED</a:t>
            </a:r>
          </a:p>
        </p:txBody>
      </p:sp>
      <p:sp>
        <p:nvSpPr>
          <p:cNvPr id="4" name="Slide Number Placeholder 3">
            <a:extLst>
              <a:ext uri="{FF2B5EF4-FFF2-40B4-BE49-F238E27FC236}">
                <a16:creationId xmlns:a16="http://schemas.microsoft.com/office/drawing/2014/main" id="{FF943FC6-A2C5-1181-67C8-F99C6E984034}"/>
              </a:ext>
            </a:extLst>
          </p:cNvPr>
          <p:cNvSpPr>
            <a:spLocks noGrp="1"/>
          </p:cNvSpPr>
          <p:nvPr>
            <p:ph type="sldNum" idx="12"/>
          </p:nvPr>
        </p:nvSpPr>
        <p:spPr/>
        <p:txBody>
          <a:bodyPr>
            <a:normAutofit fontScale="92500" lnSpcReduction="10000"/>
          </a:bodyPr>
          <a:lstStyle/>
          <a:p>
            <a:fld id="{00000000-1234-1234-1234-123412341234}" type="slidenum">
              <a:rPr lang="en" smtClean="0"/>
              <a:pPr/>
              <a:t>34</a:t>
            </a:fld>
            <a:endParaRPr lang="en"/>
          </a:p>
        </p:txBody>
      </p:sp>
      <p:sp>
        <p:nvSpPr>
          <p:cNvPr id="5" name="TextBox 4">
            <a:extLst>
              <a:ext uri="{FF2B5EF4-FFF2-40B4-BE49-F238E27FC236}">
                <a16:creationId xmlns:a16="http://schemas.microsoft.com/office/drawing/2014/main" id="{59CD3856-B0F4-572C-E667-5708A4A6B103}"/>
              </a:ext>
            </a:extLst>
          </p:cNvPr>
          <p:cNvSpPr txBox="1"/>
          <p:nvPr/>
        </p:nvSpPr>
        <p:spPr>
          <a:xfrm>
            <a:off x="808438" y="1056084"/>
            <a:ext cx="7053484" cy="3323987"/>
          </a:xfrm>
          <a:prstGeom prst="rect">
            <a:avLst/>
          </a:prstGeom>
          <a:noFill/>
        </p:spPr>
        <p:txBody>
          <a:bodyPr wrap="square" rtlCol="0">
            <a:spAutoFit/>
          </a:bodyPr>
          <a:lstStyle/>
          <a:p>
            <a:r>
              <a:rPr lang="en-GB" b="1" dirty="0">
                <a:solidFill>
                  <a:schemeClr val="tx1"/>
                </a:solidFill>
                <a:latin typeface="HelveticaNeueLT Std" panose="020B0604020202020204" pitchFamily="34" charset="0"/>
              </a:rPr>
              <a:t>Intelligibility:</a:t>
            </a:r>
          </a:p>
          <a:p>
            <a:pPr marL="179388"/>
            <a:r>
              <a:rPr lang="en-GB" dirty="0">
                <a:solidFill>
                  <a:schemeClr val="tx1">
                    <a:lumMod val="75000"/>
                    <a:lumOff val="25000"/>
                  </a:schemeClr>
                </a:solidFill>
                <a:latin typeface="HelveticaNeueLT Std" panose="020B0604020202020204" pitchFamily="34" charset="0"/>
              </a:rPr>
              <a:t>Too complex explanations have high overhead;</a:t>
            </a:r>
          </a:p>
          <a:p>
            <a:pPr marL="179388"/>
            <a:r>
              <a:rPr lang="en-GB" dirty="0">
                <a:solidFill>
                  <a:schemeClr val="tx1">
                    <a:lumMod val="75000"/>
                    <a:lumOff val="25000"/>
                  </a:schemeClr>
                </a:solidFill>
                <a:latin typeface="HelveticaNeueLT Std" panose="020B0604020202020204" pitchFamily="34" charset="0"/>
              </a:rPr>
              <a:t>Natural language is your friend;</a:t>
            </a:r>
          </a:p>
          <a:p>
            <a:endParaRPr lang="en-GB" dirty="0">
              <a:solidFill>
                <a:schemeClr val="tx1">
                  <a:lumMod val="75000"/>
                  <a:lumOff val="25000"/>
                </a:schemeClr>
              </a:solidFill>
              <a:latin typeface="HelveticaNeueLT Std" panose="020B0604020202020204" pitchFamily="34" charset="0"/>
            </a:endParaRPr>
          </a:p>
          <a:p>
            <a:r>
              <a:rPr lang="en-GB" b="1" dirty="0">
                <a:solidFill>
                  <a:schemeClr val="tx1"/>
                </a:solidFill>
                <a:latin typeface="HelveticaNeueLT Std" panose="020B0604020202020204" pitchFamily="34" charset="0"/>
              </a:rPr>
              <a:t>Consistency:</a:t>
            </a:r>
          </a:p>
          <a:p>
            <a:pPr marL="179388"/>
            <a:r>
              <a:rPr lang="en-GB" dirty="0">
                <a:solidFill>
                  <a:schemeClr val="tx1">
                    <a:lumMod val="75000"/>
                    <a:lumOff val="25000"/>
                  </a:schemeClr>
                </a:solidFill>
                <a:latin typeface="HelveticaNeueLT Std" panose="020B0604020202020204" pitchFamily="34" charset="0"/>
              </a:rPr>
              <a:t>Two explanations of the same decision in the same context should not contradict;</a:t>
            </a:r>
          </a:p>
          <a:p>
            <a:pPr marL="179388"/>
            <a:r>
              <a:rPr lang="en-GB" dirty="0">
                <a:solidFill>
                  <a:schemeClr val="tx1">
                    <a:lumMod val="75000"/>
                    <a:lumOff val="25000"/>
                  </a:schemeClr>
                </a:solidFill>
                <a:latin typeface="HelveticaNeueLT Std" panose="020B0604020202020204" pitchFamily="34" charset="0"/>
              </a:rPr>
              <a:t>But it may change if context and/or listener changes;</a:t>
            </a:r>
          </a:p>
          <a:p>
            <a:endParaRPr lang="en-GB" dirty="0">
              <a:solidFill>
                <a:schemeClr val="tx1">
                  <a:lumMod val="75000"/>
                  <a:lumOff val="25000"/>
                </a:schemeClr>
              </a:solidFill>
              <a:latin typeface="HelveticaNeueLT Std" panose="020B0604020202020204" pitchFamily="34" charset="0"/>
            </a:endParaRPr>
          </a:p>
          <a:p>
            <a:r>
              <a:rPr lang="en-GB" b="1" dirty="0">
                <a:solidFill>
                  <a:schemeClr val="tx1"/>
                </a:solidFill>
                <a:latin typeface="HelveticaNeueLT Std" panose="020B0604020202020204" pitchFamily="34" charset="0"/>
              </a:rPr>
              <a:t>Robustness:</a:t>
            </a:r>
          </a:p>
          <a:p>
            <a:pPr marL="179388"/>
            <a:r>
              <a:rPr lang="en-GB" dirty="0">
                <a:solidFill>
                  <a:schemeClr val="tx1">
                    <a:lumMod val="75000"/>
                    <a:lumOff val="25000"/>
                  </a:schemeClr>
                </a:solidFill>
                <a:latin typeface="HelveticaNeueLT Std" panose="020B0604020202020204" pitchFamily="34" charset="0"/>
              </a:rPr>
              <a:t>Handle out-of-distribution decisions with bounds;</a:t>
            </a:r>
          </a:p>
          <a:p>
            <a:pPr marL="179388"/>
            <a:r>
              <a:rPr lang="en-GB" dirty="0">
                <a:solidFill>
                  <a:schemeClr val="tx1">
                    <a:lumMod val="75000"/>
                    <a:lumOff val="25000"/>
                  </a:schemeClr>
                </a:solidFill>
                <a:latin typeface="HelveticaNeueLT Std" panose="020B0604020202020204" pitchFamily="34" charset="0"/>
              </a:rPr>
              <a:t>Handle domain shift;</a:t>
            </a:r>
          </a:p>
          <a:p>
            <a:endParaRPr lang="en-GB" dirty="0">
              <a:solidFill>
                <a:schemeClr val="tx1">
                  <a:lumMod val="75000"/>
                  <a:lumOff val="25000"/>
                </a:schemeClr>
              </a:solidFill>
              <a:latin typeface="HelveticaNeueLT Std" panose="020B0604020202020204" pitchFamily="34" charset="0"/>
            </a:endParaRPr>
          </a:p>
          <a:p>
            <a:r>
              <a:rPr lang="en-GB" b="1" dirty="0">
                <a:solidFill>
                  <a:schemeClr val="tx1"/>
                </a:solidFill>
                <a:latin typeface="HelveticaNeueLT Std" panose="020B0604020202020204" pitchFamily="34" charset="0"/>
              </a:rPr>
              <a:t>Failure handling:</a:t>
            </a:r>
          </a:p>
          <a:p>
            <a:pPr marL="179388"/>
            <a:r>
              <a:rPr lang="en-GB" dirty="0">
                <a:solidFill>
                  <a:schemeClr val="tx1">
                    <a:lumMod val="75000"/>
                    <a:lumOff val="25000"/>
                  </a:schemeClr>
                </a:solidFill>
                <a:latin typeface="HelveticaNeueLT Std" panose="020B0604020202020204" pitchFamily="34" charset="0"/>
              </a:rPr>
              <a:t>Calibrate user expectations;</a:t>
            </a:r>
          </a:p>
          <a:p>
            <a:pPr marL="179388"/>
            <a:r>
              <a:rPr lang="en-GB" dirty="0">
                <a:solidFill>
                  <a:schemeClr val="tx1">
                    <a:lumMod val="75000"/>
                    <a:lumOff val="25000"/>
                  </a:schemeClr>
                </a:solidFill>
                <a:latin typeface="HelveticaNeueLT Std" panose="020B0604020202020204" pitchFamily="34" charset="0"/>
              </a:rPr>
              <a:t>Don’t just ignore/hide errors.</a:t>
            </a:r>
          </a:p>
        </p:txBody>
      </p:sp>
    </p:spTree>
    <p:extLst>
      <p:ext uri="{BB962C8B-B14F-4D97-AF65-F5344CB8AC3E}">
        <p14:creationId xmlns:p14="http://schemas.microsoft.com/office/powerpoint/2010/main" val="543348862"/>
      </p:ext>
    </p:extLst>
  </p:cSld>
  <p:clrMapOvr>
    <a:masterClrMapping/>
  </p:clrMapOvr>
  <mc:AlternateContent xmlns:mc="http://schemas.openxmlformats.org/markup-compatibility/2006">
    <mc:Choice xmlns:p14="http://schemas.microsoft.com/office/powerpoint/2010/main" Requires="p14">
      <p:transition spd="slow" p14:dur="2000" advTm="98330"/>
    </mc:Choice>
    <mc:Fallback>
      <p:transition spd="slow" advTm="983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9CB2-5A41-B232-66ED-F1939DD5B9DB}"/>
              </a:ext>
            </a:extLst>
          </p:cNvPr>
          <p:cNvSpPr>
            <a:spLocks noGrp="1"/>
          </p:cNvSpPr>
          <p:nvPr>
            <p:ph type="title"/>
          </p:nvPr>
        </p:nvSpPr>
        <p:spPr/>
        <p:txBody>
          <a:bodyPr>
            <a:normAutofit fontScale="90000"/>
          </a:bodyPr>
          <a:lstStyle/>
          <a:p>
            <a:r>
              <a:rPr lang="en-GB" dirty="0"/>
              <a:t>LACK OF QUALITATIVE EVALUATION</a:t>
            </a:r>
          </a:p>
        </p:txBody>
      </p:sp>
      <p:sp>
        <p:nvSpPr>
          <p:cNvPr id="4" name="Slide Number Placeholder 3">
            <a:extLst>
              <a:ext uri="{FF2B5EF4-FFF2-40B4-BE49-F238E27FC236}">
                <a16:creationId xmlns:a16="http://schemas.microsoft.com/office/drawing/2014/main" id="{B91119BC-AC76-3041-1C2B-BA268A20114F}"/>
              </a:ext>
            </a:extLst>
          </p:cNvPr>
          <p:cNvSpPr>
            <a:spLocks noGrp="1"/>
          </p:cNvSpPr>
          <p:nvPr>
            <p:ph type="sldNum" idx="12"/>
          </p:nvPr>
        </p:nvSpPr>
        <p:spPr/>
        <p:txBody>
          <a:bodyPr>
            <a:normAutofit fontScale="92500" lnSpcReduction="10000"/>
          </a:bodyPr>
          <a:lstStyle/>
          <a:p>
            <a:fld id="{00000000-1234-1234-1234-123412341234}" type="slidenum">
              <a:rPr lang="en" smtClean="0"/>
              <a:pPr/>
              <a:t>35</a:t>
            </a:fld>
            <a:endParaRPr lang="en"/>
          </a:p>
        </p:txBody>
      </p:sp>
      <p:sp>
        <p:nvSpPr>
          <p:cNvPr id="5" name="TextBox 4">
            <a:extLst>
              <a:ext uri="{FF2B5EF4-FFF2-40B4-BE49-F238E27FC236}">
                <a16:creationId xmlns:a16="http://schemas.microsoft.com/office/drawing/2014/main" id="{FC14E2B5-46ED-7703-E4B3-772005D30165}"/>
              </a:ext>
            </a:extLst>
          </p:cNvPr>
          <p:cNvSpPr txBox="1"/>
          <p:nvPr/>
        </p:nvSpPr>
        <p:spPr>
          <a:xfrm>
            <a:off x="2007843" y="1246909"/>
            <a:ext cx="184731" cy="738664"/>
          </a:xfrm>
          <a:prstGeom prst="rect">
            <a:avLst/>
          </a:prstGeom>
          <a:noFill/>
        </p:spPr>
        <p:txBody>
          <a:bodyPr wrap="none" rtlCol="0">
            <a:spAutoFit/>
          </a:bodyPr>
          <a:lstStyle/>
          <a:p>
            <a:endParaRPr lang="en-GB" dirty="0"/>
          </a:p>
          <a:p>
            <a:endParaRPr lang="en-GB" dirty="0"/>
          </a:p>
          <a:p>
            <a:endParaRPr lang="en-GB" dirty="0"/>
          </a:p>
        </p:txBody>
      </p:sp>
      <p:sp>
        <p:nvSpPr>
          <p:cNvPr id="7" name="TextBox 6">
            <a:extLst>
              <a:ext uri="{FF2B5EF4-FFF2-40B4-BE49-F238E27FC236}">
                <a16:creationId xmlns:a16="http://schemas.microsoft.com/office/drawing/2014/main" id="{9744752E-495A-B329-517D-5E064C5BC804}"/>
              </a:ext>
            </a:extLst>
          </p:cNvPr>
          <p:cNvSpPr txBox="1"/>
          <p:nvPr/>
        </p:nvSpPr>
        <p:spPr>
          <a:xfrm>
            <a:off x="607152" y="1540697"/>
            <a:ext cx="5105934" cy="2062103"/>
          </a:xfrm>
          <a:prstGeom prst="rect">
            <a:avLst/>
          </a:prstGeom>
          <a:noFill/>
        </p:spPr>
        <p:txBody>
          <a:bodyPr wrap="square" rtlCol="0">
            <a:spAutoFit/>
          </a:bodyPr>
          <a:lstStyle/>
          <a:p>
            <a:r>
              <a:rPr lang="en-GB" sz="1600" b="1" dirty="0">
                <a:latin typeface="HelveticaNeueLT Std" panose="020B0604020202020204" pitchFamily="34" charset="0"/>
              </a:rPr>
              <a:t>Many papers don’t have any qualitative evaluation:</a:t>
            </a:r>
          </a:p>
          <a:p>
            <a:pPr marL="179388"/>
            <a:r>
              <a:rPr lang="en-GB" sz="1600" dirty="0">
                <a:solidFill>
                  <a:schemeClr val="tx1">
                    <a:lumMod val="75000"/>
                    <a:lumOff val="25000"/>
                  </a:schemeClr>
                </a:solidFill>
                <a:latin typeface="HelveticaNeueLT Std" panose="020B0604020202020204" pitchFamily="34" charset="0"/>
              </a:rPr>
              <a:t>Report accuracy and faithfulness metrics;</a:t>
            </a:r>
          </a:p>
          <a:p>
            <a:endParaRPr lang="en-GB" sz="1600" b="1" dirty="0">
              <a:latin typeface="HelveticaNeueLT Std" panose="020B0604020202020204" pitchFamily="34" charset="0"/>
            </a:endParaRPr>
          </a:p>
          <a:p>
            <a:r>
              <a:rPr lang="en-GB" sz="1600" b="1" dirty="0">
                <a:latin typeface="HelveticaNeueLT Std" panose="020B0604020202020204" pitchFamily="34" charset="0"/>
              </a:rPr>
              <a:t>Or it is surface level:</a:t>
            </a:r>
          </a:p>
          <a:p>
            <a:pPr marL="179388"/>
            <a:r>
              <a:rPr lang="en-GB" sz="1600" dirty="0">
                <a:solidFill>
                  <a:schemeClr val="tx1">
                    <a:lumMod val="75000"/>
                    <a:lumOff val="25000"/>
                  </a:schemeClr>
                </a:solidFill>
                <a:latin typeface="HelveticaNeueLT Std" panose="020B0604020202020204" pitchFamily="34" charset="0"/>
              </a:rPr>
              <a:t>Give an example of a saliency map for a single training instance;</a:t>
            </a:r>
          </a:p>
          <a:p>
            <a:endParaRPr lang="en-GB" sz="1600" b="1" dirty="0">
              <a:latin typeface="HelveticaNeueLT Std" panose="020B0604020202020204" pitchFamily="34" charset="0"/>
            </a:endParaRPr>
          </a:p>
          <a:p>
            <a:r>
              <a:rPr lang="en-GB" sz="1600" b="1" dirty="0">
                <a:latin typeface="HelveticaNeueLT Std" panose="020B0604020202020204" pitchFamily="34" charset="0"/>
              </a:rPr>
              <a:t>Usually without focusing on failure cases.</a:t>
            </a:r>
          </a:p>
        </p:txBody>
      </p:sp>
      <p:pic>
        <p:nvPicPr>
          <p:cNvPr id="9" name="Picture 8" descr="Cartoon person with glasses and butterfly&#10;&#10;Description automatically generated">
            <a:extLst>
              <a:ext uri="{FF2B5EF4-FFF2-40B4-BE49-F238E27FC236}">
                <a16:creationId xmlns:a16="http://schemas.microsoft.com/office/drawing/2014/main" id="{C9071938-119C-B0D7-91B3-053A4F393BAC}"/>
              </a:ext>
            </a:extLst>
          </p:cNvPr>
          <p:cNvPicPr>
            <a:picLocks noChangeAspect="1"/>
          </p:cNvPicPr>
          <p:nvPr/>
        </p:nvPicPr>
        <p:blipFill>
          <a:blip r:embed="rId2"/>
          <a:stretch>
            <a:fillRect/>
          </a:stretch>
        </p:blipFill>
        <p:spPr>
          <a:xfrm>
            <a:off x="5983882" y="1409300"/>
            <a:ext cx="2585288" cy="2324899"/>
          </a:xfrm>
          <a:prstGeom prst="rect">
            <a:avLst/>
          </a:prstGeom>
        </p:spPr>
      </p:pic>
    </p:spTree>
    <p:extLst>
      <p:ext uri="{BB962C8B-B14F-4D97-AF65-F5344CB8AC3E}">
        <p14:creationId xmlns:p14="http://schemas.microsoft.com/office/powerpoint/2010/main" val="2855678287"/>
      </p:ext>
    </p:extLst>
  </p:cSld>
  <p:clrMapOvr>
    <a:masterClrMapping/>
  </p:clrMapOvr>
  <mc:AlternateContent xmlns:mc="http://schemas.openxmlformats.org/markup-compatibility/2006" xmlns:p14="http://schemas.microsoft.com/office/powerpoint/2010/main">
    <mc:Choice Requires="p14">
      <p:transition spd="slow" p14:dur="2000" advTm="78899"/>
    </mc:Choice>
    <mc:Fallback xmlns="">
      <p:transition spd="slow" advTm="7889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39CB2-5A41-B232-66ED-F1939DD5B9DB}"/>
              </a:ext>
            </a:extLst>
          </p:cNvPr>
          <p:cNvSpPr>
            <a:spLocks noGrp="1"/>
          </p:cNvSpPr>
          <p:nvPr>
            <p:ph type="title"/>
          </p:nvPr>
        </p:nvSpPr>
        <p:spPr/>
        <p:txBody>
          <a:bodyPr>
            <a:normAutofit fontScale="90000"/>
          </a:bodyPr>
          <a:lstStyle/>
          <a:p>
            <a:r>
              <a:rPr lang="en-GB" dirty="0"/>
              <a:t>LACK OF QUALITATIVE EVALUATION</a:t>
            </a:r>
          </a:p>
        </p:txBody>
      </p:sp>
      <p:sp>
        <p:nvSpPr>
          <p:cNvPr id="4" name="Slide Number Placeholder 3">
            <a:extLst>
              <a:ext uri="{FF2B5EF4-FFF2-40B4-BE49-F238E27FC236}">
                <a16:creationId xmlns:a16="http://schemas.microsoft.com/office/drawing/2014/main" id="{B91119BC-AC76-3041-1C2B-BA268A20114F}"/>
              </a:ext>
            </a:extLst>
          </p:cNvPr>
          <p:cNvSpPr>
            <a:spLocks noGrp="1"/>
          </p:cNvSpPr>
          <p:nvPr>
            <p:ph type="sldNum" idx="12"/>
          </p:nvPr>
        </p:nvSpPr>
        <p:spPr/>
        <p:txBody>
          <a:bodyPr>
            <a:normAutofit fontScale="92500" lnSpcReduction="10000"/>
          </a:bodyPr>
          <a:lstStyle/>
          <a:p>
            <a:fld id="{00000000-1234-1234-1234-123412341234}" type="slidenum">
              <a:rPr lang="en" smtClean="0"/>
              <a:pPr/>
              <a:t>36</a:t>
            </a:fld>
            <a:endParaRPr lang="en"/>
          </a:p>
        </p:txBody>
      </p:sp>
      <p:sp>
        <p:nvSpPr>
          <p:cNvPr id="5" name="TextBox 4">
            <a:extLst>
              <a:ext uri="{FF2B5EF4-FFF2-40B4-BE49-F238E27FC236}">
                <a16:creationId xmlns:a16="http://schemas.microsoft.com/office/drawing/2014/main" id="{FC14E2B5-46ED-7703-E4B3-772005D30165}"/>
              </a:ext>
            </a:extLst>
          </p:cNvPr>
          <p:cNvSpPr txBox="1"/>
          <p:nvPr/>
        </p:nvSpPr>
        <p:spPr>
          <a:xfrm>
            <a:off x="2007843" y="1246909"/>
            <a:ext cx="184731" cy="738664"/>
          </a:xfrm>
          <a:prstGeom prst="rect">
            <a:avLst/>
          </a:prstGeom>
          <a:noFill/>
        </p:spPr>
        <p:txBody>
          <a:bodyPr wrap="none" rtlCol="0">
            <a:spAutoFit/>
          </a:bodyPr>
          <a:lstStyle/>
          <a:p>
            <a:endParaRPr lang="en-GB" dirty="0"/>
          </a:p>
          <a:p>
            <a:endParaRPr lang="en-GB" dirty="0"/>
          </a:p>
          <a:p>
            <a:endParaRPr lang="en-GB" dirty="0"/>
          </a:p>
        </p:txBody>
      </p:sp>
      <p:sp>
        <p:nvSpPr>
          <p:cNvPr id="7" name="TextBox 6">
            <a:extLst>
              <a:ext uri="{FF2B5EF4-FFF2-40B4-BE49-F238E27FC236}">
                <a16:creationId xmlns:a16="http://schemas.microsoft.com/office/drawing/2014/main" id="{9744752E-495A-B329-517D-5E064C5BC804}"/>
              </a:ext>
            </a:extLst>
          </p:cNvPr>
          <p:cNvSpPr txBox="1"/>
          <p:nvPr/>
        </p:nvSpPr>
        <p:spPr>
          <a:xfrm>
            <a:off x="684201" y="1904444"/>
            <a:ext cx="4952467" cy="1379865"/>
          </a:xfrm>
          <a:prstGeom prst="rect">
            <a:avLst/>
          </a:prstGeom>
          <a:noFill/>
        </p:spPr>
        <p:txBody>
          <a:bodyPr wrap="square" rtlCol="0">
            <a:spAutoFit/>
          </a:bodyPr>
          <a:lstStyle/>
          <a:p>
            <a:pPr>
              <a:spcAft>
                <a:spcPts val="600"/>
              </a:spcAft>
            </a:pPr>
            <a:r>
              <a:rPr lang="en-GB" sz="1800" b="1" dirty="0">
                <a:latin typeface="HelveticaNeueLT Std" panose="020B0604020202020204" pitchFamily="34" charset="0"/>
              </a:rPr>
              <a:t>Qualitative evaluation is essential to show:</a:t>
            </a:r>
          </a:p>
          <a:p>
            <a:pPr marL="179388">
              <a:spcAft>
                <a:spcPts val="400"/>
              </a:spcAft>
            </a:pPr>
            <a:r>
              <a:rPr lang="en-GB" sz="1800" dirty="0">
                <a:solidFill>
                  <a:schemeClr val="tx1">
                    <a:lumMod val="75000"/>
                    <a:lumOff val="25000"/>
                  </a:schemeClr>
                </a:solidFill>
                <a:latin typeface="HelveticaNeueLT Std" panose="020B0604020202020204" pitchFamily="34" charset="0"/>
              </a:rPr>
              <a:t>System produces reasonable explanations;</a:t>
            </a:r>
          </a:p>
          <a:p>
            <a:pPr marL="179388">
              <a:spcAft>
                <a:spcPts val="400"/>
              </a:spcAft>
            </a:pPr>
            <a:r>
              <a:rPr lang="en-GB" sz="1800" dirty="0">
                <a:solidFill>
                  <a:schemeClr val="tx1">
                    <a:lumMod val="75000"/>
                    <a:lumOff val="25000"/>
                  </a:schemeClr>
                </a:solidFill>
                <a:latin typeface="HelveticaNeueLT Std" panose="020B0604020202020204" pitchFamily="34" charset="0"/>
              </a:rPr>
              <a:t>Where and when the system fails;</a:t>
            </a:r>
          </a:p>
          <a:p>
            <a:pPr marL="179388">
              <a:spcAft>
                <a:spcPts val="400"/>
              </a:spcAft>
            </a:pPr>
            <a:r>
              <a:rPr lang="en-GB" sz="1800" dirty="0">
                <a:solidFill>
                  <a:schemeClr val="tx1">
                    <a:lumMod val="75000"/>
                    <a:lumOff val="25000"/>
                  </a:schemeClr>
                </a:solidFill>
                <a:latin typeface="HelveticaNeueLT Std" panose="020B0604020202020204" pitchFamily="34" charset="0"/>
              </a:rPr>
              <a:t>Understand properties of your data.</a:t>
            </a:r>
          </a:p>
        </p:txBody>
      </p:sp>
    </p:spTree>
    <p:extLst>
      <p:ext uri="{BB962C8B-B14F-4D97-AF65-F5344CB8AC3E}">
        <p14:creationId xmlns:p14="http://schemas.microsoft.com/office/powerpoint/2010/main" val="4238333580"/>
      </p:ext>
    </p:extLst>
  </p:cSld>
  <p:clrMapOvr>
    <a:masterClrMapping/>
  </p:clrMapOvr>
  <mc:AlternateContent xmlns:mc="http://schemas.openxmlformats.org/markup-compatibility/2006" xmlns:p14="http://schemas.microsoft.com/office/powerpoint/2010/main">
    <mc:Choice Requires="p14">
      <p:transition spd="slow" p14:dur="2000" advTm="52173"/>
    </mc:Choice>
    <mc:Fallback xmlns="">
      <p:transition spd="slow" advTm="5217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3A94B-06C4-E3DB-BA1D-7719130C117E}"/>
              </a:ext>
            </a:extLst>
          </p:cNvPr>
          <p:cNvSpPr>
            <a:spLocks noGrp="1"/>
          </p:cNvSpPr>
          <p:nvPr>
            <p:ph type="title"/>
          </p:nvPr>
        </p:nvSpPr>
        <p:spPr/>
        <p:txBody>
          <a:bodyPr>
            <a:normAutofit fontScale="90000"/>
          </a:bodyPr>
          <a:lstStyle/>
          <a:p>
            <a:r>
              <a:rPr lang="en-GB" dirty="0"/>
              <a:t>USER STUDIES ARE BADLY DESIGNED</a:t>
            </a:r>
          </a:p>
        </p:txBody>
      </p:sp>
      <p:sp>
        <p:nvSpPr>
          <p:cNvPr id="4" name="Slide Number Placeholder 3">
            <a:extLst>
              <a:ext uri="{FF2B5EF4-FFF2-40B4-BE49-F238E27FC236}">
                <a16:creationId xmlns:a16="http://schemas.microsoft.com/office/drawing/2014/main" id="{E613075F-8685-5126-78D9-32CFAC7C170B}"/>
              </a:ext>
            </a:extLst>
          </p:cNvPr>
          <p:cNvSpPr>
            <a:spLocks noGrp="1"/>
          </p:cNvSpPr>
          <p:nvPr>
            <p:ph type="sldNum" idx="12"/>
          </p:nvPr>
        </p:nvSpPr>
        <p:spPr/>
        <p:txBody>
          <a:bodyPr>
            <a:normAutofit fontScale="92500" lnSpcReduction="10000"/>
          </a:bodyPr>
          <a:lstStyle/>
          <a:p>
            <a:fld id="{00000000-1234-1234-1234-123412341234}" type="slidenum">
              <a:rPr lang="en" smtClean="0"/>
              <a:pPr/>
              <a:t>37</a:t>
            </a:fld>
            <a:endParaRPr lang="en"/>
          </a:p>
        </p:txBody>
      </p:sp>
      <p:sp>
        <p:nvSpPr>
          <p:cNvPr id="5" name="TextBox 4">
            <a:extLst>
              <a:ext uri="{FF2B5EF4-FFF2-40B4-BE49-F238E27FC236}">
                <a16:creationId xmlns:a16="http://schemas.microsoft.com/office/drawing/2014/main" id="{9D2B25EC-8B2D-962F-B4B3-62EAC90C5684}"/>
              </a:ext>
            </a:extLst>
          </p:cNvPr>
          <p:cNvSpPr txBox="1"/>
          <p:nvPr/>
        </p:nvSpPr>
        <p:spPr>
          <a:xfrm>
            <a:off x="780117" y="995363"/>
            <a:ext cx="3777316" cy="2800767"/>
          </a:xfrm>
          <a:prstGeom prst="rect">
            <a:avLst/>
          </a:prstGeom>
          <a:noFill/>
        </p:spPr>
        <p:txBody>
          <a:bodyPr wrap="none" rtlCol="0">
            <a:spAutoFit/>
          </a:bodyPr>
          <a:lstStyle/>
          <a:p>
            <a:r>
              <a:rPr lang="en-GB" sz="1600" b="1" dirty="0">
                <a:latin typeface="HelveticaNeueLT Std" panose="020B0604020202020204" pitchFamily="34" charset="0"/>
              </a:rPr>
              <a:t>User studies are standard practice;</a:t>
            </a:r>
          </a:p>
          <a:p>
            <a:endParaRPr lang="en-GB" sz="1600" dirty="0">
              <a:latin typeface="HelveticaNeueLT Std" panose="020B0604020202020204" pitchFamily="34" charset="0"/>
            </a:endParaRPr>
          </a:p>
          <a:p>
            <a:r>
              <a:rPr lang="en-GB" sz="1600" b="1" dirty="0">
                <a:latin typeface="HelveticaNeueLT Std" panose="020B0604020202020204" pitchFamily="34" charset="0"/>
              </a:rPr>
              <a:t>Based on strong assumptions:</a:t>
            </a:r>
          </a:p>
          <a:p>
            <a:pPr marL="179388"/>
            <a:r>
              <a:rPr lang="en-GB" sz="1600" dirty="0">
                <a:solidFill>
                  <a:schemeClr val="tx1">
                    <a:lumMod val="75000"/>
                    <a:lumOff val="25000"/>
                  </a:schemeClr>
                </a:solidFill>
                <a:latin typeface="HelveticaNeueLT Std" panose="020B0604020202020204" pitchFamily="34" charset="0"/>
              </a:rPr>
              <a:t>People need explanations;</a:t>
            </a:r>
          </a:p>
          <a:p>
            <a:pPr marL="179388"/>
            <a:r>
              <a:rPr lang="en-GB" sz="1600" dirty="0">
                <a:solidFill>
                  <a:schemeClr val="tx1">
                    <a:lumMod val="75000"/>
                    <a:lumOff val="25000"/>
                  </a:schemeClr>
                </a:solidFill>
                <a:latin typeface="HelveticaNeueLT Std" panose="020B0604020202020204" pitchFamily="34" charset="0"/>
              </a:rPr>
              <a:t>People engage with explanations;</a:t>
            </a:r>
          </a:p>
          <a:p>
            <a:pPr marL="179388"/>
            <a:r>
              <a:rPr lang="en-GB" sz="1600" dirty="0">
                <a:solidFill>
                  <a:schemeClr val="tx1">
                    <a:lumMod val="75000"/>
                    <a:lumOff val="25000"/>
                  </a:schemeClr>
                </a:solidFill>
                <a:latin typeface="HelveticaNeueLT Std" panose="020B0604020202020204" pitchFamily="34" charset="0"/>
              </a:rPr>
              <a:t>People understand domain;</a:t>
            </a:r>
          </a:p>
          <a:p>
            <a:pPr marL="179388"/>
            <a:endParaRPr lang="en-GB" sz="1600" dirty="0">
              <a:solidFill>
                <a:schemeClr val="tx1">
                  <a:lumMod val="75000"/>
                  <a:lumOff val="25000"/>
                </a:schemeClr>
              </a:solidFill>
              <a:latin typeface="HelveticaNeueLT Std" panose="020B0604020202020204" pitchFamily="34" charset="0"/>
            </a:endParaRPr>
          </a:p>
          <a:p>
            <a:r>
              <a:rPr lang="en-GB" sz="1600" b="1" dirty="0">
                <a:solidFill>
                  <a:schemeClr val="tx1"/>
                </a:solidFill>
                <a:latin typeface="HelveticaNeueLT Std" panose="020B0604020202020204" pitchFamily="34" charset="0"/>
              </a:rPr>
              <a:t>With the wrong methods and goals:</a:t>
            </a:r>
          </a:p>
          <a:p>
            <a:pPr marL="179388"/>
            <a:r>
              <a:rPr lang="en-GB" sz="1600" dirty="0">
                <a:solidFill>
                  <a:schemeClr val="tx1">
                    <a:lumMod val="75000"/>
                    <a:lumOff val="25000"/>
                  </a:schemeClr>
                </a:solidFill>
                <a:latin typeface="HelveticaNeueLT Std" panose="020B0604020202020204" pitchFamily="34" charset="0"/>
              </a:rPr>
              <a:t>Trust improvement;</a:t>
            </a:r>
          </a:p>
          <a:p>
            <a:pPr marL="179388"/>
            <a:r>
              <a:rPr lang="en-GB" sz="1600" dirty="0">
                <a:solidFill>
                  <a:schemeClr val="tx1">
                    <a:lumMod val="75000"/>
                    <a:lumOff val="25000"/>
                  </a:schemeClr>
                </a:solidFill>
                <a:latin typeface="HelveticaNeueLT Std" panose="020B0604020202020204" pitchFamily="34" charset="0"/>
              </a:rPr>
              <a:t>Perceived quality and understanding;</a:t>
            </a:r>
          </a:p>
          <a:p>
            <a:pPr marL="179388"/>
            <a:r>
              <a:rPr lang="en-GB" sz="1600" dirty="0">
                <a:solidFill>
                  <a:schemeClr val="tx1">
                    <a:lumMod val="75000"/>
                    <a:lumOff val="25000"/>
                  </a:schemeClr>
                </a:solidFill>
                <a:latin typeface="HelveticaNeueLT Std" panose="020B0604020202020204" pitchFamily="34" charset="0"/>
              </a:rPr>
              <a:t>One-shot testing.</a:t>
            </a:r>
          </a:p>
        </p:txBody>
      </p:sp>
      <p:sp>
        <p:nvSpPr>
          <p:cNvPr id="7" name="TextBox 6">
            <a:extLst>
              <a:ext uri="{FF2B5EF4-FFF2-40B4-BE49-F238E27FC236}">
                <a16:creationId xmlns:a16="http://schemas.microsoft.com/office/drawing/2014/main" id="{65EF3C97-38FF-D05E-5BA4-3141FBA8E0FC}"/>
              </a:ext>
            </a:extLst>
          </p:cNvPr>
          <p:cNvSpPr txBox="1"/>
          <p:nvPr/>
        </p:nvSpPr>
        <p:spPr>
          <a:xfrm>
            <a:off x="311700" y="4110962"/>
            <a:ext cx="7126195" cy="630942"/>
          </a:xfrm>
          <a:prstGeom prst="rect">
            <a:avLst/>
          </a:prstGeom>
          <a:noFill/>
        </p:spPr>
        <p:txBody>
          <a:bodyPr wrap="square">
            <a:spAutoFit/>
          </a:bodyPr>
          <a:lstStyle/>
          <a:p>
            <a:pPr>
              <a:lnSpc>
                <a:spcPts val="900"/>
              </a:lnSpc>
              <a:spcAft>
                <a:spcPts val="600"/>
              </a:spcAft>
            </a:pPr>
            <a:r>
              <a:rPr lang="en-GB" sz="800" dirty="0">
                <a:solidFill>
                  <a:schemeClr val="tx1">
                    <a:lumMod val="50000"/>
                    <a:lumOff val="50000"/>
                  </a:schemeClr>
                </a:solidFill>
                <a:effectLst/>
                <a:latin typeface="HelveticaNeueLT Std Lt" panose="020B0403020202020204" pitchFamily="34" charset="0"/>
              </a:rPr>
              <a:t>[2] Miller, T. (2023). Explainable AI is Dead, Long Live Explainable AI! Hypothesis-driven Decision Support using Evaluative AI. </a:t>
            </a:r>
            <a:r>
              <a:rPr lang="en-GB" sz="800" i="1" dirty="0">
                <a:solidFill>
                  <a:schemeClr val="tx1">
                    <a:lumMod val="50000"/>
                    <a:lumOff val="50000"/>
                  </a:schemeClr>
                </a:solidFill>
                <a:effectLst/>
                <a:latin typeface="HelveticaNeueLT Std Lt" panose="020B0403020202020204" pitchFamily="34" charset="0"/>
              </a:rPr>
              <a:t>Proceedings of the 2023 ACM Conference on Fairness, Accountability, and Transparency</a:t>
            </a:r>
            <a:r>
              <a:rPr lang="en-GB" sz="800" dirty="0">
                <a:solidFill>
                  <a:schemeClr val="tx1">
                    <a:lumMod val="50000"/>
                    <a:lumOff val="50000"/>
                  </a:schemeClr>
                </a:solidFill>
                <a:effectLst/>
                <a:latin typeface="HelveticaNeueLT Std Lt" panose="020B0403020202020204" pitchFamily="34" charset="0"/>
              </a:rPr>
              <a:t>, 333–342. </a:t>
            </a:r>
          </a:p>
          <a:p>
            <a:pPr>
              <a:lnSpc>
                <a:spcPts val="900"/>
              </a:lnSpc>
            </a:pPr>
            <a:r>
              <a:rPr lang="en-GB" sz="800" dirty="0">
                <a:solidFill>
                  <a:schemeClr val="tx1">
                    <a:lumMod val="50000"/>
                    <a:lumOff val="50000"/>
                  </a:schemeClr>
                </a:solidFill>
                <a:effectLst/>
                <a:latin typeface="HelveticaNeueLT Std Lt" panose="020B0403020202020204" pitchFamily="34" charset="0"/>
              </a:rPr>
              <a:t>[16] Miller, T. (2022). </a:t>
            </a:r>
            <a:r>
              <a:rPr lang="en-GB" sz="800" i="1" dirty="0">
                <a:solidFill>
                  <a:schemeClr val="tx1">
                    <a:lumMod val="50000"/>
                    <a:lumOff val="50000"/>
                  </a:schemeClr>
                </a:solidFill>
                <a:effectLst/>
                <a:latin typeface="HelveticaNeueLT Std Lt" panose="020B0403020202020204" pitchFamily="34" charset="0"/>
              </a:rPr>
              <a:t>Are we measuring trust correctly in explainability, interpretability, and transparency research?</a:t>
            </a:r>
            <a:r>
              <a:rPr lang="en-GB" sz="800" dirty="0">
                <a:solidFill>
                  <a:schemeClr val="tx1">
                    <a:lumMod val="50000"/>
                    <a:lumOff val="50000"/>
                  </a:schemeClr>
                </a:solidFill>
                <a:effectLst/>
                <a:latin typeface="HelveticaNeueLT Std Lt" panose="020B0403020202020204" pitchFamily="34" charset="0"/>
              </a:rPr>
              <a:t> (arXiv:2209.00651). </a:t>
            </a:r>
            <a:r>
              <a:rPr lang="en-GB" sz="800" dirty="0" err="1">
                <a:solidFill>
                  <a:schemeClr val="tx1">
                    <a:lumMod val="50000"/>
                    <a:lumOff val="50000"/>
                  </a:schemeClr>
                </a:solidFill>
                <a:effectLst/>
                <a:latin typeface="HelveticaNeueLT Std Lt" panose="020B0403020202020204" pitchFamily="34" charset="0"/>
              </a:rPr>
              <a:t>arXiv</a:t>
            </a:r>
            <a:r>
              <a:rPr lang="en-GB" sz="800" dirty="0">
                <a:solidFill>
                  <a:schemeClr val="tx1">
                    <a:lumMod val="50000"/>
                    <a:lumOff val="50000"/>
                  </a:schemeClr>
                </a:solidFill>
                <a:effectLst/>
                <a:latin typeface="HelveticaNeueLT Std Lt" panose="020B0403020202020204" pitchFamily="34" charset="0"/>
              </a:rPr>
              <a:t>. </a:t>
            </a:r>
            <a:r>
              <a:rPr lang="en-GB" sz="800" dirty="0">
                <a:effectLst/>
                <a:latin typeface="HelveticaNeueLT Std Lt" panose="020B0403020202020204" pitchFamily="34" charset="0"/>
                <a:hlinkClick r:id="rId2"/>
              </a:rPr>
              <a:t>http://arxiv.org/abs/2209.00651</a:t>
            </a:r>
            <a:endParaRPr lang="en-GB" sz="800" dirty="0">
              <a:effectLst/>
              <a:latin typeface="HelveticaNeueLT Std Lt" panose="020B0403020202020204" pitchFamily="34" charset="0"/>
            </a:endParaRPr>
          </a:p>
        </p:txBody>
      </p:sp>
      <p:pic>
        <p:nvPicPr>
          <p:cNvPr id="9" name="Picture 8" descr="A person with a mustache&#10;&#10;Description automatically generated">
            <a:extLst>
              <a:ext uri="{FF2B5EF4-FFF2-40B4-BE49-F238E27FC236}">
                <a16:creationId xmlns:a16="http://schemas.microsoft.com/office/drawing/2014/main" id="{13B42009-5920-DBDC-9261-F6F22392A589}"/>
              </a:ext>
            </a:extLst>
          </p:cNvPr>
          <p:cNvPicPr>
            <a:picLocks noChangeAspect="1"/>
          </p:cNvPicPr>
          <p:nvPr/>
        </p:nvPicPr>
        <p:blipFill>
          <a:blip r:embed="rId3"/>
          <a:stretch>
            <a:fillRect/>
          </a:stretch>
        </p:blipFill>
        <p:spPr>
          <a:xfrm>
            <a:off x="5586960" y="1446043"/>
            <a:ext cx="2793785" cy="1899405"/>
          </a:xfrm>
          <a:prstGeom prst="rect">
            <a:avLst/>
          </a:prstGeom>
        </p:spPr>
      </p:pic>
    </p:spTree>
    <p:extLst>
      <p:ext uri="{BB962C8B-B14F-4D97-AF65-F5344CB8AC3E}">
        <p14:creationId xmlns:p14="http://schemas.microsoft.com/office/powerpoint/2010/main" val="1998034125"/>
      </p:ext>
    </p:extLst>
  </p:cSld>
  <p:clrMapOvr>
    <a:masterClrMapping/>
  </p:clrMapOvr>
  <mc:AlternateContent xmlns:mc="http://schemas.openxmlformats.org/markup-compatibility/2006" xmlns:p14="http://schemas.microsoft.com/office/powerpoint/2010/main">
    <mc:Choice Requires="p14">
      <p:transition spd="slow" p14:dur="2000" advTm="2967"/>
    </mc:Choice>
    <mc:Fallback xmlns="">
      <p:transition spd="slow" advTm="296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5872-6E16-68CD-CE02-AF6633F4B891}"/>
              </a:ext>
            </a:extLst>
          </p:cNvPr>
          <p:cNvSpPr>
            <a:spLocks noGrp="1"/>
          </p:cNvSpPr>
          <p:nvPr>
            <p:ph type="title"/>
          </p:nvPr>
        </p:nvSpPr>
        <p:spPr/>
        <p:txBody>
          <a:bodyPr>
            <a:normAutofit fontScale="90000"/>
          </a:bodyPr>
          <a:lstStyle/>
          <a:p>
            <a:r>
              <a:rPr lang="en-GB" dirty="0"/>
              <a:t>USER STUDIES CHECKLIST</a:t>
            </a:r>
          </a:p>
        </p:txBody>
      </p:sp>
      <p:sp>
        <p:nvSpPr>
          <p:cNvPr id="4" name="Slide Number Placeholder 3">
            <a:extLst>
              <a:ext uri="{FF2B5EF4-FFF2-40B4-BE49-F238E27FC236}">
                <a16:creationId xmlns:a16="http://schemas.microsoft.com/office/drawing/2014/main" id="{D42536BF-07E1-F444-708D-7B0578D92508}"/>
              </a:ext>
            </a:extLst>
          </p:cNvPr>
          <p:cNvSpPr>
            <a:spLocks noGrp="1"/>
          </p:cNvSpPr>
          <p:nvPr>
            <p:ph type="sldNum" idx="12"/>
          </p:nvPr>
        </p:nvSpPr>
        <p:spPr/>
        <p:txBody>
          <a:bodyPr>
            <a:normAutofit fontScale="92500" lnSpcReduction="10000"/>
          </a:bodyPr>
          <a:lstStyle/>
          <a:p>
            <a:fld id="{00000000-1234-1234-1234-123412341234}" type="slidenum">
              <a:rPr lang="en" smtClean="0"/>
              <a:pPr/>
              <a:t>38</a:t>
            </a:fld>
            <a:endParaRPr lang="en"/>
          </a:p>
        </p:txBody>
      </p:sp>
      <p:sp>
        <p:nvSpPr>
          <p:cNvPr id="5" name="TextBox 4">
            <a:extLst>
              <a:ext uri="{FF2B5EF4-FFF2-40B4-BE49-F238E27FC236}">
                <a16:creationId xmlns:a16="http://schemas.microsoft.com/office/drawing/2014/main" id="{1B508059-8051-F7D6-BDD6-E388122A886C}"/>
              </a:ext>
            </a:extLst>
          </p:cNvPr>
          <p:cNvSpPr txBox="1"/>
          <p:nvPr/>
        </p:nvSpPr>
        <p:spPr>
          <a:xfrm>
            <a:off x="786509" y="1244086"/>
            <a:ext cx="6633547" cy="2800767"/>
          </a:xfrm>
          <a:prstGeom prst="rect">
            <a:avLst/>
          </a:prstGeom>
          <a:noFill/>
        </p:spPr>
        <p:txBody>
          <a:bodyPr wrap="none" rtlCol="0">
            <a:spAutoFit/>
          </a:bodyPr>
          <a:lstStyle/>
          <a:p>
            <a:pPr marL="285750" indent="-285750">
              <a:buFont typeface="Wingdings" panose="05000000000000000000" pitchFamily="2" charset="2"/>
              <a:buChar char="ü"/>
            </a:pPr>
            <a:r>
              <a:rPr lang="en-GB" sz="1600" b="1" dirty="0">
                <a:latin typeface="HelveticaNeueLT Std" panose="020B0604020202020204" pitchFamily="34" charset="0"/>
              </a:rPr>
              <a:t>Focus on calibrating trust:</a:t>
            </a:r>
          </a:p>
          <a:p>
            <a:pPr marL="358775"/>
            <a:r>
              <a:rPr lang="en-GB" sz="1600" dirty="0">
                <a:solidFill>
                  <a:schemeClr val="tx1">
                    <a:lumMod val="75000"/>
                    <a:lumOff val="25000"/>
                  </a:schemeClr>
                </a:solidFill>
                <a:latin typeface="HelveticaNeueLT Std" panose="020B0604020202020204" pitchFamily="34" charset="0"/>
              </a:rPr>
              <a:t>According to the capabilities of the system;</a:t>
            </a:r>
          </a:p>
          <a:p>
            <a:pPr marL="358775"/>
            <a:r>
              <a:rPr lang="en-GB" sz="1600" dirty="0">
                <a:solidFill>
                  <a:schemeClr val="tx1">
                    <a:lumMod val="75000"/>
                    <a:lumOff val="25000"/>
                  </a:schemeClr>
                </a:solidFill>
                <a:latin typeface="HelveticaNeueLT Std" panose="020B0604020202020204" pitchFamily="34" charset="0"/>
              </a:rPr>
              <a:t>User mustn’t blindly trust the system;</a:t>
            </a:r>
          </a:p>
          <a:p>
            <a:endParaRPr lang="en-GB" sz="1600" dirty="0">
              <a:latin typeface="HelveticaNeueLT Std" panose="020B0604020202020204" pitchFamily="34" charset="0"/>
            </a:endParaRPr>
          </a:p>
          <a:p>
            <a:pPr marL="285750" indent="-285750">
              <a:buFont typeface="Wingdings" panose="05000000000000000000" pitchFamily="2" charset="2"/>
              <a:buChar char="ü"/>
            </a:pPr>
            <a:r>
              <a:rPr lang="en-GB" sz="1600" b="1" dirty="0">
                <a:latin typeface="HelveticaNeueLT Std" panose="020B0604020202020204" pitchFamily="34" charset="0"/>
              </a:rPr>
              <a:t>Use both subjective and objective measures:</a:t>
            </a:r>
          </a:p>
          <a:p>
            <a:pPr marL="358775"/>
            <a:r>
              <a:rPr lang="en-GB" sz="1600" dirty="0">
                <a:solidFill>
                  <a:schemeClr val="tx1">
                    <a:lumMod val="75000"/>
                    <a:lumOff val="25000"/>
                  </a:schemeClr>
                </a:solidFill>
                <a:latin typeface="HelveticaNeueLT Std" panose="020B0604020202020204" pitchFamily="34" charset="0"/>
              </a:rPr>
              <a:t>Self-reporting and Likert-scales;</a:t>
            </a:r>
          </a:p>
          <a:p>
            <a:pPr marL="358775"/>
            <a:r>
              <a:rPr lang="en-GB" sz="1600" dirty="0">
                <a:solidFill>
                  <a:schemeClr val="tx1">
                    <a:lumMod val="75000"/>
                    <a:lumOff val="25000"/>
                  </a:schemeClr>
                </a:solidFill>
                <a:latin typeface="HelveticaNeueLT Std" panose="020B0604020202020204" pitchFamily="34" charset="0"/>
              </a:rPr>
              <a:t>Observational measures (performance, reliance, failure prediction);</a:t>
            </a:r>
          </a:p>
          <a:p>
            <a:endParaRPr lang="en-GB" sz="1600" dirty="0">
              <a:latin typeface="HelveticaNeueLT Std" panose="020B0604020202020204" pitchFamily="34" charset="0"/>
            </a:endParaRPr>
          </a:p>
          <a:p>
            <a:pPr marL="285750" indent="-285750">
              <a:buFont typeface="Wingdings" panose="05000000000000000000" pitchFamily="2" charset="2"/>
              <a:buChar char="ü"/>
            </a:pPr>
            <a:r>
              <a:rPr lang="en-GB" sz="1600" b="1" dirty="0">
                <a:latin typeface="HelveticaNeueLT Std" panose="020B0604020202020204" pitchFamily="34" charset="0"/>
              </a:rPr>
              <a:t>Perform iterative evaluation:</a:t>
            </a:r>
          </a:p>
          <a:p>
            <a:pPr marL="358775"/>
            <a:r>
              <a:rPr lang="en-GB" sz="1600" dirty="0">
                <a:solidFill>
                  <a:schemeClr val="tx1">
                    <a:lumMod val="75000"/>
                    <a:lumOff val="25000"/>
                  </a:schemeClr>
                </a:solidFill>
                <a:latin typeface="HelveticaNeueLT Std" panose="020B0604020202020204" pitchFamily="34" charset="0"/>
              </a:rPr>
              <a:t>Build explanations incrementally;</a:t>
            </a:r>
          </a:p>
          <a:p>
            <a:pPr marL="358775"/>
            <a:r>
              <a:rPr lang="en-GB" sz="1600" dirty="0">
                <a:solidFill>
                  <a:schemeClr val="tx1">
                    <a:lumMod val="75000"/>
                    <a:lumOff val="25000"/>
                  </a:schemeClr>
                </a:solidFill>
                <a:latin typeface="HelveticaNeueLT Std" panose="020B0604020202020204" pitchFamily="34" charset="0"/>
              </a:rPr>
              <a:t>Explanations alter mental models.</a:t>
            </a:r>
          </a:p>
        </p:txBody>
      </p:sp>
    </p:spTree>
    <p:extLst>
      <p:ext uri="{BB962C8B-B14F-4D97-AF65-F5344CB8AC3E}">
        <p14:creationId xmlns:p14="http://schemas.microsoft.com/office/powerpoint/2010/main" val="3376561268"/>
      </p:ext>
    </p:extLst>
  </p:cSld>
  <p:clrMapOvr>
    <a:masterClrMapping/>
  </p:clrMapOvr>
  <mc:AlternateContent xmlns:mc="http://schemas.openxmlformats.org/markup-compatibility/2006" xmlns:p14="http://schemas.microsoft.com/office/powerpoint/2010/main">
    <mc:Choice Requires="p14">
      <p:transition spd="slow" p14:dur="2000" advTm="511"/>
    </mc:Choice>
    <mc:Fallback xmlns="">
      <p:transition spd="slow" advTm="5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6C76-2049-3519-580A-34655A593681}"/>
              </a:ext>
            </a:extLst>
          </p:cNvPr>
          <p:cNvSpPr>
            <a:spLocks noGrp="1"/>
          </p:cNvSpPr>
          <p:nvPr>
            <p:ph type="title"/>
          </p:nvPr>
        </p:nvSpPr>
        <p:spPr/>
        <p:txBody>
          <a:bodyPr>
            <a:normAutofit fontScale="90000"/>
          </a:bodyPr>
          <a:lstStyle/>
          <a:p>
            <a:r>
              <a:rPr lang="en-GB" dirty="0"/>
              <a:t>USER STUDIES ARE BADLY DESIGNED</a:t>
            </a:r>
          </a:p>
        </p:txBody>
      </p:sp>
      <p:sp>
        <p:nvSpPr>
          <p:cNvPr id="4" name="Slide Number Placeholder 3">
            <a:extLst>
              <a:ext uri="{FF2B5EF4-FFF2-40B4-BE49-F238E27FC236}">
                <a16:creationId xmlns:a16="http://schemas.microsoft.com/office/drawing/2014/main" id="{BE4E8C6C-D1AF-EDA8-CB3D-590D30BBA5A3}"/>
              </a:ext>
            </a:extLst>
          </p:cNvPr>
          <p:cNvSpPr>
            <a:spLocks noGrp="1"/>
          </p:cNvSpPr>
          <p:nvPr>
            <p:ph type="sldNum" idx="12"/>
          </p:nvPr>
        </p:nvSpPr>
        <p:spPr/>
        <p:txBody>
          <a:bodyPr>
            <a:normAutofit fontScale="92500" lnSpcReduction="10000"/>
          </a:bodyPr>
          <a:lstStyle/>
          <a:p>
            <a:fld id="{00000000-1234-1234-1234-123412341234}" type="slidenum">
              <a:rPr lang="en" smtClean="0"/>
              <a:pPr/>
              <a:t>39</a:t>
            </a:fld>
            <a:endParaRPr lang="en"/>
          </a:p>
        </p:txBody>
      </p:sp>
      <p:sp>
        <p:nvSpPr>
          <p:cNvPr id="7" name="TextBox 6">
            <a:extLst>
              <a:ext uri="{FF2B5EF4-FFF2-40B4-BE49-F238E27FC236}">
                <a16:creationId xmlns:a16="http://schemas.microsoft.com/office/drawing/2014/main" id="{B7EE6D16-2CFF-6D52-2581-65936A74AB82}"/>
              </a:ext>
            </a:extLst>
          </p:cNvPr>
          <p:cNvSpPr txBox="1"/>
          <p:nvPr/>
        </p:nvSpPr>
        <p:spPr>
          <a:xfrm>
            <a:off x="767326" y="1249789"/>
            <a:ext cx="5783743" cy="2800767"/>
          </a:xfrm>
          <a:prstGeom prst="rect">
            <a:avLst/>
          </a:prstGeom>
          <a:noFill/>
        </p:spPr>
        <p:txBody>
          <a:bodyPr wrap="square">
            <a:spAutoFit/>
          </a:bodyPr>
          <a:lstStyle/>
          <a:p>
            <a:pPr marL="285750" indent="-285750">
              <a:buFont typeface="Wingdings" panose="05000000000000000000" pitchFamily="2" charset="2"/>
              <a:buChar char="ü"/>
            </a:pPr>
            <a:r>
              <a:rPr lang="en-GB" sz="1600" b="1" dirty="0">
                <a:solidFill>
                  <a:schemeClr val="tx1"/>
                </a:solidFill>
                <a:latin typeface="HelveticaNeueLT Std" panose="020B0604020202020204" pitchFamily="34" charset="0"/>
              </a:rPr>
              <a:t>Ask whether you need a user study in the first place:</a:t>
            </a:r>
          </a:p>
          <a:p>
            <a:pPr marL="358775"/>
            <a:r>
              <a:rPr lang="en-GB" sz="1600" dirty="0">
                <a:solidFill>
                  <a:schemeClr val="tx1">
                    <a:lumMod val="75000"/>
                    <a:lumOff val="25000"/>
                  </a:schemeClr>
                </a:solidFill>
                <a:latin typeface="HelveticaNeueLT Std" panose="020B0604020202020204" pitchFamily="34" charset="0"/>
              </a:rPr>
              <a:t>Depends on stakeholders;</a:t>
            </a:r>
          </a:p>
          <a:p>
            <a:pPr marL="358775"/>
            <a:r>
              <a:rPr lang="en-GB" sz="1600" dirty="0">
                <a:solidFill>
                  <a:schemeClr val="tx1">
                    <a:lumMod val="75000"/>
                    <a:lumOff val="25000"/>
                  </a:schemeClr>
                </a:solidFill>
                <a:latin typeface="HelveticaNeueLT Std" panose="020B0604020202020204" pitchFamily="34" charset="0"/>
              </a:rPr>
              <a:t>Don’t treat it as gospel;</a:t>
            </a:r>
          </a:p>
          <a:p>
            <a:endParaRPr lang="en-GB" sz="1600" dirty="0">
              <a:solidFill>
                <a:schemeClr val="tx1"/>
              </a:solidFill>
              <a:latin typeface="HelveticaNeueLT Std" panose="020B0604020202020204" pitchFamily="34" charset="0"/>
            </a:endParaRPr>
          </a:p>
          <a:p>
            <a:pPr marL="285750" indent="-285750">
              <a:buFont typeface="Wingdings" panose="05000000000000000000" pitchFamily="2" charset="2"/>
              <a:buChar char="ü"/>
            </a:pPr>
            <a:r>
              <a:rPr lang="en-GB" sz="1600" b="1" dirty="0">
                <a:solidFill>
                  <a:schemeClr val="tx1"/>
                </a:solidFill>
                <a:latin typeface="HelveticaNeueLT Std" panose="020B0604020202020204" pitchFamily="34" charset="0"/>
              </a:rPr>
              <a:t>Let people explore the model:</a:t>
            </a:r>
          </a:p>
          <a:p>
            <a:pPr marL="358775"/>
            <a:r>
              <a:rPr lang="en-GB" sz="1600" dirty="0">
                <a:solidFill>
                  <a:schemeClr val="tx1">
                    <a:lumMod val="75000"/>
                    <a:lumOff val="25000"/>
                  </a:schemeClr>
                </a:solidFill>
                <a:latin typeface="HelveticaNeueLT Std" panose="020B0604020202020204" pitchFamily="34" charset="0"/>
              </a:rPr>
              <a:t>Propose hypotheses;</a:t>
            </a:r>
          </a:p>
          <a:p>
            <a:pPr marL="358775"/>
            <a:r>
              <a:rPr lang="en-GB" sz="1600" dirty="0">
                <a:solidFill>
                  <a:schemeClr val="tx1">
                    <a:lumMod val="75000"/>
                    <a:lumOff val="25000"/>
                  </a:schemeClr>
                </a:solidFill>
                <a:latin typeface="HelveticaNeueLT Std" panose="020B0604020202020204" pitchFamily="34" charset="0"/>
              </a:rPr>
              <a:t>Interactive visualisations;</a:t>
            </a:r>
          </a:p>
          <a:p>
            <a:pPr marL="179388"/>
            <a:endParaRPr lang="en-GB" sz="1600" dirty="0">
              <a:solidFill>
                <a:schemeClr val="tx1">
                  <a:lumMod val="75000"/>
                  <a:lumOff val="25000"/>
                </a:schemeClr>
              </a:solidFill>
              <a:latin typeface="HelveticaNeueLT Std" panose="020B0604020202020204" pitchFamily="34" charset="0"/>
            </a:endParaRPr>
          </a:p>
          <a:p>
            <a:pPr marL="285750" indent="-285750">
              <a:buFont typeface="Wingdings" panose="05000000000000000000" pitchFamily="2" charset="2"/>
              <a:buChar char="ü"/>
            </a:pPr>
            <a:r>
              <a:rPr lang="en-GB" sz="1600" b="1" dirty="0">
                <a:solidFill>
                  <a:schemeClr val="tx1"/>
                </a:solidFill>
                <a:latin typeface="HelveticaNeueLT Std" panose="020B0604020202020204" pitchFamily="34" charset="0"/>
              </a:rPr>
              <a:t>Think carefully about stakeholders:</a:t>
            </a:r>
          </a:p>
          <a:p>
            <a:pPr marL="358775"/>
            <a:r>
              <a:rPr lang="en-GB" sz="1600" dirty="0">
                <a:solidFill>
                  <a:schemeClr val="tx1">
                    <a:lumMod val="75000"/>
                    <a:lumOff val="25000"/>
                  </a:schemeClr>
                </a:solidFill>
                <a:latin typeface="HelveticaNeueLT Std" panose="020B0604020202020204" pitchFamily="34" charset="0"/>
              </a:rPr>
              <a:t>Explanations don’t exist in a vacuum;</a:t>
            </a:r>
          </a:p>
          <a:p>
            <a:pPr marL="358775"/>
            <a:r>
              <a:rPr lang="en-GB" sz="1600" dirty="0">
                <a:solidFill>
                  <a:schemeClr val="tx1">
                    <a:lumMod val="75000"/>
                    <a:lumOff val="25000"/>
                  </a:schemeClr>
                </a:solidFill>
                <a:latin typeface="HelveticaNeueLT Std" panose="020B0604020202020204" pitchFamily="34" charset="0"/>
              </a:rPr>
              <a:t>Remember the transparency gap.</a:t>
            </a:r>
          </a:p>
        </p:txBody>
      </p:sp>
    </p:spTree>
    <p:extLst>
      <p:ext uri="{BB962C8B-B14F-4D97-AF65-F5344CB8AC3E}">
        <p14:creationId xmlns:p14="http://schemas.microsoft.com/office/powerpoint/2010/main" val="3820588679"/>
      </p:ext>
    </p:extLst>
  </p:cSld>
  <p:clrMapOvr>
    <a:masterClrMapping/>
  </p:clrMapOvr>
  <mc:AlternateContent xmlns:mc="http://schemas.openxmlformats.org/markup-compatibility/2006" xmlns:p14="http://schemas.microsoft.com/office/powerpoint/2010/main">
    <mc:Choice Requires="p14">
      <p:transition spd="slow" p14:dur="2000" advTm="8861"/>
    </mc:Choice>
    <mc:Fallback xmlns="">
      <p:transition spd="slow" advTm="88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A5914CF-4359-4017-7887-FFF690CD29AD}"/>
              </a:ext>
            </a:extLst>
          </p:cNvPr>
          <p:cNvSpPr txBox="1"/>
          <p:nvPr/>
        </p:nvSpPr>
        <p:spPr>
          <a:xfrm>
            <a:off x="466823" y="3396594"/>
            <a:ext cx="4642618" cy="738664"/>
          </a:xfrm>
          <a:prstGeom prst="rect">
            <a:avLst/>
          </a:prstGeom>
          <a:noFill/>
        </p:spPr>
        <p:txBody>
          <a:bodyPr wrap="none" rtlCol="0">
            <a:spAutoFit/>
          </a:bodyPr>
          <a:lstStyle/>
          <a:p>
            <a:r>
              <a:rPr lang="en-GB" b="1" dirty="0">
                <a:latin typeface="HelveticaNeueLT Std" panose="020B0604020202020204" pitchFamily="34" charset="0"/>
              </a:rPr>
              <a:t>Answers B (XAI version):</a:t>
            </a:r>
          </a:p>
          <a:p>
            <a:pPr marL="88900"/>
            <a:r>
              <a:rPr lang="en-GB" dirty="0">
                <a:solidFill>
                  <a:schemeClr val="bg2">
                    <a:lumMod val="75000"/>
                  </a:schemeClr>
                </a:solidFill>
                <a:latin typeface="HelveticaNeueLT Std" panose="020B0604020202020204" pitchFamily="34" charset="0"/>
              </a:rPr>
              <a:t>Concentration of carbon had an importance of 19.84.</a:t>
            </a:r>
          </a:p>
          <a:p>
            <a:pPr marL="88900"/>
            <a:r>
              <a:rPr lang="en-GB" dirty="0">
                <a:solidFill>
                  <a:schemeClr val="bg2">
                    <a:lumMod val="75000"/>
                  </a:schemeClr>
                </a:solidFill>
                <a:latin typeface="HelveticaNeueLT Std" panose="020B0604020202020204" pitchFamily="34" charset="0"/>
              </a:rPr>
              <a:t>Water content in firewood had an importance of 13.37.</a:t>
            </a:r>
          </a:p>
        </p:txBody>
      </p:sp>
      <p:sp>
        <p:nvSpPr>
          <p:cNvPr id="2" name="Title 1">
            <a:extLst>
              <a:ext uri="{FF2B5EF4-FFF2-40B4-BE49-F238E27FC236}">
                <a16:creationId xmlns:a16="http://schemas.microsoft.com/office/drawing/2014/main" id="{65390B0C-28A0-0050-8415-527DC293D9B7}"/>
              </a:ext>
            </a:extLst>
          </p:cNvPr>
          <p:cNvSpPr>
            <a:spLocks noGrp="1"/>
          </p:cNvSpPr>
          <p:nvPr>
            <p:ph type="title"/>
          </p:nvPr>
        </p:nvSpPr>
        <p:spPr>
          <a:xfrm>
            <a:off x="311700" y="393642"/>
            <a:ext cx="8520600" cy="289752"/>
          </a:xfrm>
        </p:spPr>
        <p:txBody>
          <a:bodyPr>
            <a:normAutofit fontScale="90000"/>
          </a:bodyPr>
          <a:lstStyle/>
          <a:p>
            <a:r>
              <a:rPr lang="en-GB" sz="1600" spc="0" dirty="0">
                <a:solidFill>
                  <a:schemeClr val="tx1"/>
                </a:solidFill>
              </a:rPr>
              <a:t>INTRO – A FIRE IN THE FOREST</a:t>
            </a:r>
            <a:endParaRPr lang="en-GB" spc="0" dirty="0">
              <a:solidFill>
                <a:schemeClr val="tx1"/>
              </a:solidFill>
            </a:endParaRPr>
          </a:p>
        </p:txBody>
      </p:sp>
      <p:sp>
        <p:nvSpPr>
          <p:cNvPr id="4" name="Slide Number Placeholder 3">
            <a:extLst>
              <a:ext uri="{FF2B5EF4-FFF2-40B4-BE49-F238E27FC236}">
                <a16:creationId xmlns:a16="http://schemas.microsoft.com/office/drawing/2014/main" id="{F221B5AE-8688-A5AE-226D-BA50D5FD80CA}"/>
              </a:ext>
            </a:extLst>
          </p:cNvPr>
          <p:cNvSpPr>
            <a:spLocks noGrp="1"/>
          </p:cNvSpPr>
          <p:nvPr>
            <p:ph type="sldNum" idx="12"/>
          </p:nvPr>
        </p:nvSpPr>
        <p:spPr/>
        <p:txBody>
          <a:bodyPr>
            <a:normAutofit fontScale="92500" lnSpcReduction="10000"/>
          </a:bodyPr>
          <a:lstStyle/>
          <a:p>
            <a:fld id="{00000000-1234-1234-1234-123412341234}" type="slidenum">
              <a:rPr lang="en" smtClean="0"/>
              <a:pPr/>
              <a:t>4</a:t>
            </a:fld>
            <a:endParaRPr lang="en" dirty="0"/>
          </a:p>
        </p:txBody>
      </p:sp>
      <p:sp>
        <p:nvSpPr>
          <p:cNvPr id="5" name="TextBox 4">
            <a:extLst>
              <a:ext uri="{FF2B5EF4-FFF2-40B4-BE49-F238E27FC236}">
                <a16:creationId xmlns:a16="http://schemas.microsoft.com/office/drawing/2014/main" id="{87F11BD7-2581-1BD0-6057-EF2D3CD13539}"/>
              </a:ext>
            </a:extLst>
          </p:cNvPr>
          <p:cNvSpPr txBox="1"/>
          <p:nvPr/>
        </p:nvSpPr>
        <p:spPr>
          <a:xfrm>
            <a:off x="466825" y="1222408"/>
            <a:ext cx="5870518" cy="523220"/>
          </a:xfrm>
          <a:prstGeom prst="rect">
            <a:avLst/>
          </a:prstGeom>
          <a:noFill/>
        </p:spPr>
        <p:txBody>
          <a:bodyPr wrap="square" rtlCol="0">
            <a:spAutoFit/>
          </a:bodyPr>
          <a:lstStyle/>
          <a:p>
            <a:r>
              <a:rPr lang="en-GB" b="1" dirty="0">
                <a:latin typeface="HelveticaNeueLT Std" panose="020B0604020202020204" pitchFamily="34" charset="0"/>
              </a:rPr>
              <a:t>Setup:</a:t>
            </a:r>
          </a:p>
          <a:p>
            <a:pPr marL="88900"/>
            <a:r>
              <a:rPr lang="en-GB" dirty="0">
                <a:solidFill>
                  <a:schemeClr val="bg2">
                    <a:lumMod val="75000"/>
                  </a:schemeClr>
                </a:solidFill>
                <a:latin typeface="HelveticaNeueLT Std" panose="020B0604020202020204" pitchFamily="34" charset="0"/>
              </a:rPr>
              <a:t>You are hiking in a forest. In the evening you make a fire to cook food.</a:t>
            </a:r>
          </a:p>
        </p:txBody>
      </p:sp>
      <p:sp>
        <p:nvSpPr>
          <p:cNvPr id="6" name="TextBox 5">
            <a:extLst>
              <a:ext uri="{FF2B5EF4-FFF2-40B4-BE49-F238E27FC236}">
                <a16:creationId xmlns:a16="http://schemas.microsoft.com/office/drawing/2014/main" id="{ADA13DCE-A81D-B5B3-7773-ACD9E32380BC}"/>
              </a:ext>
            </a:extLst>
          </p:cNvPr>
          <p:cNvSpPr txBox="1"/>
          <p:nvPr/>
        </p:nvSpPr>
        <p:spPr>
          <a:xfrm>
            <a:off x="466825" y="1875322"/>
            <a:ext cx="2164375" cy="523220"/>
          </a:xfrm>
          <a:prstGeom prst="rect">
            <a:avLst/>
          </a:prstGeom>
          <a:noFill/>
        </p:spPr>
        <p:txBody>
          <a:bodyPr wrap="none" rtlCol="0">
            <a:spAutoFit/>
          </a:bodyPr>
          <a:lstStyle/>
          <a:p>
            <a:r>
              <a:rPr lang="en-GB" b="1" dirty="0">
                <a:latin typeface="HelveticaNeueLT Std" panose="020B0604020202020204" pitchFamily="34" charset="0"/>
              </a:rPr>
              <a:t>Question:</a:t>
            </a:r>
          </a:p>
          <a:p>
            <a:pPr marL="88900"/>
            <a:r>
              <a:rPr lang="en-GB" dirty="0">
                <a:solidFill>
                  <a:schemeClr val="bg2">
                    <a:lumMod val="75000"/>
                  </a:schemeClr>
                </a:solidFill>
                <a:latin typeface="HelveticaNeueLT Std" panose="020B0604020202020204" pitchFamily="34" charset="0"/>
              </a:rPr>
              <a:t>Why is the fire burning?</a:t>
            </a:r>
          </a:p>
        </p:txBody>
      </p:sp>
      <p:sp>
        <p:nvSpPr>
          <p:cNvPr id="7" name="TextBox 6">
            <a:extLst>
              <a:ext uri="{FF2B5EF4-FFF2-40B4-BE49-F238E27FC236}">
                <a16:creationId xmlns:a16="http://schemas.microsoft.com/office/drawing/2014/main" id="{924A0CBA-D3D6-B0BB-1B1E-FDA9D905A5D9}"/>
              </a:ext>
            </a:extLst>
          </p:cNvPr>
          <p:cNvSpPr txBox="1"/>
          <p:nvPr/>
        </p:nvSpPr>
        <p:spPr>
          <a:xfrm>
            <a:off x="466824" y="2528236"/>
            <a:ext cx="4705134" cy="738664"/>
          </a:xfrm>
          <a:prstGeom prst="rect">
            <a:avLst/>
          </a:prstGeom>
          <a:noFill/>
        </p:spPr>
        <p:txBody>
          <a:bodyPr wrap="none" rtlCol="0">
            <a:spAutoFit/>
          </a:bodyPr>
          <a:lstStyle/>
          <a:p>
            <a:r>
              <a:rPr lang="en-GB" b="1" dirty="0">
                <a:latin typeface="HelveticaNeueLT Std" panose="020B0604020202020204" pitchFamily="34" charset="0"/>
              </a:rPr>
              <a:t>Answers A:</a:t>
            </a:r>
          </a:p>
          <a:p>
            <a:pPr marL="88900"/>
            <a:r>
              <a:rPr lang="en-GB" dirty="0">
                <a:solidFill>
                  <a:schemeClr val="bg2">
                    <a:lumMod val="75000"/>
                  </a:schemeClr>
                </a:solidFill>
                <a:latin typeface="HelveticaNeueLT Std" panose="020B0604020202020204" pitchFamily="34" charset="0"/>
              </a:rPr>
              <a:t>For cooking food.</a:t>
            </a:r>
          </a:p>
          <a:p>
            <a:pPr marL="88900"/>
            <a:r>
              <a:rPr lang="en-GB" dirty="0">
                <a:solidFill>
                  <a:schemeClr val="bg2">
                    <a:lumMod val="75000"/>
                  </a:schemeClr>
                </a:solidFill>
                <a:latin typeface="HelveticaNeueLT Std" panose="020B0604020202020204" pitchFamily="34" charset="0"/>
              </a:rPr>
              <a:t>Because I collected firewood and lit them with a lighter.</a:t>
            </a:r>
          </a:p>
        </p:txBody>
      </p:sp>
      <p:pic>
        <p:nvPicPr>
          <p:cNvPr id="10" name="Picture 9" descr="Cartoon dog sitting in a chair&#10;&#10;Description automatically generated">
            <a:extLst>
              <a:ext uri="{FF2B5EF4-FFF2-40B4-BE49-F238E27FC236}">
                <a16:creationId xmlns:a16="http://schemas.microsoft.com/office/drawing/2014/main" id="{958F7C2C-7927-712F-60C4-6EC445319D5D}"/>
              </a:ext>
            </a:extLst>
          </p:cNvPr>
          <p:cNvPicPr>
            <a:picLocks noChangeAspect="1"/>
          </p:cNvPicPr>
          <p:nvPr/>
        </p:nvPicPr>
        <p:blipFill>
          <a:blip r:embed="rId2"/>
          <a:stretch>
            <a:fillRect/>
          </a:stretch>
        </p:blipFill>
        <p:spPr>
          <a:xfrm>
            <a:off x="6071100" y="2353218"/>
            <a:ext cx="2520167" cy="1776845"/>
          </a:xfrm>
          <a:prstGeom prst="rect">
            <a:avLst/>
          </a:prstGeom>
        </p:spPr>
      </p:pic>
      <p:sp>
        <p:nvSpPr>
          <p:cNvPr id="3" name="TextBox 2">
            <a:extLst>
              <a:ext uri="{FF2B5EF4-FFF2-40B4-BE49-F238E27FC236}">
                <a16:creationId xmlns:a16="http://schemas.microsoft.com/office/drawing/2014/main" id="{019E68E8-B58E-51E3-810B-598BEBEDE571}"/>
              </a:ext>
            </a:extLst>
          </p:cNvPr>
          <p:cNvSpPr txBox="1"/>
          <p:nvPr/>
        </p:nvSpPr>
        <p:spPr>
          <a:xfrm>
            <a:off x="466823" y="4243384"/>
            <a:ext cx="7014632" cy="461665"/>
          </a:xfrm>
          <a:prstGeom prst="rect">
            <a:avLst/>
          </a:prstGeom>
          <a:noFill/>
        </p:spPr>
        <p:txBody>
          <a:bodyPr wrap="square" rtlCol="0">
            <a:spAutoFit/>
          </a:bodyPr>
          <a:lstStyle/>
          <a:p>
            <a:r>
              <a:rPr lang="en-GB" sz="800" dirty="0">
                <a:solidFill>
                  <a:schemeClr val="tx1">
                    <a:lumMod val="50000"/>
                    <a:lumOff val="50000"/>
                  </a:schemeClr>
                </a:solidFill>
                <a:latin typeface="HelveticaNeueLT Std Lt" panose="020B0403020202020204" pitchFamily="34" charset="0"/>
              </a:rPr>
              <a:t>Example based on: </a:t>
            </a:r>
          </a:p>
          <a:p>
            <a:r>
              <a:rPr lang="en-GB" sz="800" dirty="0">
                <a:solidFill>
                  <a:schemeClr val="tx1">
                    <a:lumMod val="50000"/>
                    <a:lumOff val="50000"/>
                  </a:schemeClr>
                </a:solidFill>
                <a:latin typeface="HelveticaNeueLT Std Lt" panose="020B0403020202020204" pitchFamily="34" charset="0"/>
              </a:rPr>
              <a:t>[1] Quillien, T., &amp; Lucas, C. G. (2023, June 8). Counterfactuals and the Logic of Causal Selection. Psychological Review. Advance online publication. </a:t>
            </a:r>
            <a:r>
              <a:rPr lang="en-GB" sz="800" dirty="0">
                <a:solidFill>
                  <a:schemeClr val="tx1">
                    <a:lumMod val="50000"/>
                    <a:lumOff val="50000"/>
                  </a:schemeClr>
                </a:solidFill>
                <a:latin typeface="HelveticaNeueLT Std Lt" panose="020B0403020202020204" pitchFamily="34" charset="0"/>
                <a:hlinkClick r:id="rId3">
                  <a:extLst>
                    <a:ext uri="{A12FA001-AC4F-418D-AE19-62706E023703}">
                      <ahyp:hlinkClr xmlns:ahyp="http://schemas.microsoft.com/office/drawing/2018/hyperlinkcolor" val="tx"/>
                    </a:ext>
                  </a:extLst>
                </a:hlinkClick>
              </a:rPr>
              <a:t>https://dx.doi.org/10.1037/rev0000428 </a:t>
            </a:r>
            <a:endParaRPr lang="en-GB" sz="800" dirty="0">
              <a:solidFill>
                <a:schemeClr val="tx1">
                  <a:lumMod val="50000"/>
                  <a:lumOff val="50000"/>
                </a:schemeClr>
              </a:solidFill>
              <a:latin typeface="HelveticaNeueLT Std Lt" panose="020B0403020202020204" pitchFamily="34" charset="0"/>
            </a:endParaRPr>
          </a:p>
        </p:txBody>
      </p:sp>
    </p:spTree>
    <p:extLst>
      <p:ext uri="{BB962C8B-B14F-4D97-AF65-F5344CB8AC3E}">
        <p14:creationId xmlns:p14="http://schemas.microsoft.com/office/powerpoint/2010/main" val="3494128446"/>
      </p:ext>
    </p:extLst>
  </p:cSld>
  <p:clrMapOvr>
    <a:masterClrMapping/>
  </p:clrMapOvr>
  <mc:AlternateContent xmlns:mc="http://schemas.openxmlformats.org/markup-compatibility/2006" xmlns:p14="http://schemas.microsoft.com/office/powerpoint/2010/main">
    <mc:Choice Requires="p14">
      <p:transition spd="slow" p14:dur="2000" advTm="68060"/>
    </mc:Choice>
    <mc:Fallback xmlns="">
      <p:transition spd="slow" advTm="6806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ECEC23-E8CD-9329-0586-394D1DE4BC40}"/>
              </a:ext>
            </a:extLst>
          </p:cNvPr>
          <p:cNvSpPr>
            <a:spLocks noGrp="1"/>
          </p:cNvSpPr>
          <p:nvPr>
            <p:ph type="ctrTitle"/>
          </p:nvPr>
        </p:nvSpPr>
        <p:spPr>
          <a:xfrm>
            <a:off x="682583" y="2585738"/>
            <a:ext cx="6565475" cy="1380814"/>
          </a:xfrm>
        </p:spPr>
        <p:txBody>
          <a:bodyPr>
            <a:normAutofit/>
          </a:bodyPr>
          <a:lstStyle/>
          <a:p>
            <a:r>
              <a:rPr lang="en-GB" sz="4400" b="1" dirty="0">
                <a:solidFill>
                  <a:schemeClr val="tx1"/>
                </a:solidFill>
                <a:latin typeface="HelveticaNeueLT Std" panose="020B0604020202020204" pitchFamily="34" charset="0"/>
              </a:rPr>
              <a:t>To summarise so far…</a:t>
            </a:r>
          </a:p>
        </p:txBody>
      </p:sp>
      <p:sp>
        <p:nvSpPr>
          <p:cNvPr id="4" name="Slide Number Placeholder 3">
            <a:extLst>
              <a:ext uri="{FF2B5EF4-FFF2-40B4-BE49-F238E27FC236}">
                <a16:creationId xmlns:a16="http://schemas.microsoft.com/office/drawing/2014/main" id="{F39C0B03-4831-C956-F535-F7E00DFA9BB3}"/>
              </a:ext>
            </a:extLst>
          </p:cNvPr>
          <p:cNvSpPr>
            <a:spLocks noGrp="1"/>
          </p:cNvSpPr>
          <p:nvPr>
            <p:ph type="sldNum" idx="12"/>
          </p:nvPr>
        </p:nvSpPr>
        <p:spPr/>
        <p:txBody>
          <a:bodyPr/>
          <a:lstStyle/>
          <a:p>
            <a:fld id="{00000000-1234-1234-1234-123412341234}" type="slidenum">
              <a:rPr lang="en" smtClean="0"/>
              <a:pPr/>
              <a:t>40</a:t>
            </a:fld>
            <a:endParaRPr lang="en"/>
          </a:p>
        </p:txBody>
      </p:sp>
      <p:cxnSp>
        <p:nvCxnSpPr>
          <p:cNvPr id="8" name="Straight Connector 7">
            <a:extLst>
              <a:ext uri="{FF2B5EF4-FFF2-40B4-BE49-F238E27FC236}">
                <a16:creationId xmlns:a16="http://schemas.microsoft.com/office/drawing/2014/main" id="{A34C9C6E-03D1-5B07-E480-21C1448C6776}"/>
              </a:ext>
            </a:extLst>
          </p:cNvPr>
          <p:cNvCxnSpPr>
            <a:cxnSpLocks/>
          </p:cNvCxnSpPr>
          <p:nvPr/>
        </p:nvCxnSpPr>
        <p:spPr>
          <a:xfrm>
            <a:off x="1074260" y="3900587"/>
            <a:ext cx="8149670" cy="0"/>
          </a:xfrm>
          <a:prstGeom prst="line">
            <a:avLst/>
          </a:prstGeom>
          <a:ln w="38100">
            <a:solidFill>
              <a:srgbClr val="308576"/>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38139300"/>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0F67-69F4-C13B-C24C-D281D2EA0C95}"/>
              </a:ext>
            </a:extLst>
          </p:cNvPr>
          <p:cNvSpPr>
            <a:spLocks noGrp="1"/>
          </p:cNvSpPr>
          <p:nvPr>
            <p:ph type="title"/>
          </p:nvPr>
        </p:nvSpPr>
        <p:spPr/>
        <p:txBody>
          <a:bodyPr>
            <a:normAutofit fontScale="90000"/>
          </a:bodyPr>
          <a:lstStyle/>
          <a:p>
            <a:r>
              <a:rPr lang="en-GB" dirty="0"/>
              <a:t>AN AGENDA FOR BETTER XAI</a:t>
            </a:r>
          </a:p>
        </p:txBody>
      </p:sp>
      <p:sp>
        <p:nvSpPr>
          <p:cNvPr id="4" name="Slide Number Placeholder 3">
            <a:extLst>
              <a:ext uri="{FF2B5EF4-FFF2-40B4-BE49-F238E27FC236}">
                <a16:creationId xmlns:a16="http://schemas.microsoft.com/office/drawing/2014/main" id="{80CC8444-77AB-450C-A542-6DD74F5475C5}"/>
              </a:ext>
            </a:extLst>
          </p:cNvPr>
          <p:cNvSpPr>
            <a:spLocks noGrp="1"/>
          </p:cNvSpPr>
          <p:nvPr>
            <p:ph type="sldNum" idx="12"/>
          </p:nvPr>
        </p:nvSpPr>
        <p:spPr/>
        <p:txBody>
          <a:bodyPr>
            <a:normAutofit fontScale="92500" lnSpcReduction="10000"/>
          </a:bodyPr>
          <a:lstStyle/>
          <a:p>
            <a:fld id="{00000000-1234-1234-1234-123412341234}" type="slidenum">
              <a:rPr lang="en" smtClean="0"/>
              <a:pPr/>
              <a:t>41</a:t>
            </a:fld>
            <a:endParaRPr lang="en"/>
          </a:p>
        </p:txBody>
      </p:sp>
      <p:sp>
        <p:nvSpPr>
          <p:cNvPr id="5" name="TextBox 4">
            <a:extLst>
              <a:ext uri="{FF2B5EF4-FFF2-40B4-BE49-F238E27FC236}">
                <a16:creationId xmlns:a16="http://schemas.microsoft.com/office/drawing/2014/main" id="{E0FAA8A1-64F0-9B12-9472-89365A38F0B1}"/>
              </a:ext>
            </a:extLst>
          </p:cNvPr>
          <p:cNvSpPr txBox="1"/>
          <p:nvPr/>
        </p:nvSpPr>
        <p:spPr>
          <a:xfrm>
            <a:off x="879231" y="1202173"/>
            <a:ext cx="6534481" cy="3108543"/>
          </a:xfrm>
          <a:prstGeom prst="rect">
            <a:avLst/>
          </a:prstGeom>
          <a:noFill/>
        </p:spPr>
        <p:txBody>
          <a:bodyPr wrap="none" rtlCol="0">
            <a:spAutoFit/>
          </a:bodyPr>
          <a:lstStyle/>
          <a:p>
            <a:r>
              <a:rPr lang="en-GB" b="1" dirty="0"/>
              <a:t>Remember the transparency gap:</a:t>
            </a:r>
          </a:p>
          <a:p>
            <a:pPr marL="179388"/>
            <a:r>
              <a:rPr lang="en-GB" dirty="0">
                <a:solidFill>
                  <a:schemeClr val="tx1">
                    <a:lumMod val="75000"/>
                    <a:lumOff val="25000"/>
                  </a:schemeClr>
                </a:solidFill>
              </a:rPr>
              <a:t>Explanations are a means to improve people’s lives not an end in themselves;</a:t>
            </a:r>
          </a:p>
          <a:p>
            <a:pPr marL="179388"/>
            <a:r>
              <a:rPr lang="en-GB" dirty="0">
                <a:solidFill>
                  <a:schemeClr val="tx1">
                    <a:lumMod val="75000"/>
                    <a:lumOff val="25000"/>
                  </a:schemeClr>
                </a:solidFill>
              </a:rPr>
              <a:t>Tower of Babel of XAI. Use terms consistently;</a:t>
            </a:r>
          </a:p>
          <a:p>
            <a:pPr marL="179388"/>
            <a:r>
              <a:rPr lang="en-GB" dirty="0">
                <a:solidFill>
                  <a:schemeClr val="tx1">
                    <a:lumMod val="75000"/>
                    <a:lumOff val="25000"/>
                  </a:schemeClr>
                </a:solidFill>
              </a:rPr>
              <a:t>Blind reliance on classical XAI methods;</a:t>
            </a:r>
          </a:p>
          <a:p>
            <a:endParaRPr lang="en-GB" dirty="0"/>
          </a:p>
          <a:p>
            <a:r>
              <a:rPr lang="en-GB" b="1" dirty="0"/>
              <a:t>Methods can be flawed. Use with care!</a:t>
            </a:r>
          </a:p>
          <a:p>
            <a:pPr marL="179388"/>
            <a:r>
              <a:rPr lang="en-GB" dirty="0">
                <a:solidFill>
                  <a:schemeClr val="tx1">
                    <a:lumMod val="75000"/>
                    <a:lumOff val="25000"/>
                  </a:schemeClr>
                </a:solidFill>
              </a:rPr>
              <a:t>Strong assumptions about preference/cost functions;</a:t>
            </a:r>
          </a:p>
          <a:p>
            <a:pPr marL="179388"/>
            <a:r>
              <a:rPr lang="en-GB" dirty="0">
                <a:solidFill>
                  <a:schemeClr val="tx1">
                    <a:lumMod val="75000"/>
                    <a:lumOff val="25000"/>
                  </a:schemeClr>
                </a:solidFill>
              </a:rPr>
              <a:t>Explanations can be brittle, inconsistent, or attacked;</a:t>
            </a:r>
          </a:p>
          <a:p>
            <a:pPr marL="179388"/>
            <a:r>
              <a:rPr lang="en-GB" dirty="0">
                <a:solidFill>
                  <a:schemeClr val="tx1">
                    <a:lumMod val="75000"/>
                    <a:lumOff val="25000"/>
                  </a:schemeClr>
                </a:solidFill>
              </a:rPr>
              <a:t>Or just plain incorrect.</a:t>
            </a:r>
          </a:p>
          <a:p>
            <a:endParaRPr lang="en-GB" dirty="0">
              <a:solidFill>
                <a:schemeClr val="tx1">
                  <a:lumMod val="75000"/>
                  <a:lumOff val="25000"/>
                </a:schemeClr>
              </a:solidFill>
            </a:endParaRPr>
          </a:p>
          <a:p>
            <a:r>
              <a:rPr lang="en-GB" b="1" dirty="0"/>
              <a:t>Evaluate for what you need to evaluate:</a:t>
            </a:r>
          </a:p>
          <a:p>
            <a:pPr marL="179388"/>
            <a:r>
              <a:rPr lang="en-GB" dirty="0">
                <a:solidFill>
                  <a:schemeClr val="tx1">
                    <a:lumMod val="75000"/>
                    <a:lumOff val="25000"/>
                  </a:schemeClr>
                </a:solidFill>
              </a:rPr>
              <a:t>Strong motivation is essential;</a:t>
            </a:r>
          </a:p>
          <a:p>
            <a:pPr marL="179388"/>
            <a:r>
              <a:rPr lang="en-GB" dirty="0">
                <a:solidFill>
                  <a:schemeClr val="tx1">
                    <a:lumMod val="75000"/>
                    <a:lumOff val="25000"/>
                  </a:schemeClr>
                </a:solidFill>
              </a:rPr>
              <a:t>Know you stakeholders;</a:t>
            </a:r>
          </a:p>
          <a:p>
            <a:pPr marL="179388"/>
            <a:r>
              <a:rPr lang="en-GB" dirty="0">
                <a:solidFill>
                  <a:schemeClr val="tx1">
                    <a:lumMod val="75000"/>
                    <a:lumOff val="25000"/>
                  </a:schemeClr>
                </a:solidFill>
              </a:rPr>
              <a:t>What are your (in)dependent variables?</a:t>
            </a:r>
          </a:p>
        </p:txBody>
      </p:sp>
    </p:spTree>
    <p:extLst>
      <p:ext uri="{BB962C8B-B14F-4D97-AF65-F5344CB8AC3E}">
        <p14:creationId xmlns:p14="http://schemas.microsoft.com/office/powerpoint/2010/main" val="1103024237"/>
      </p:ext>
    </p:extLst>
  </p:cSld>
  <p:clrMapOvr>
    <a:masterClrMapping/>
  </p:clrMapOvr>
  <mc:AlternateContent xmlns:mc="http://schemas.openxmlformats.org/markup-compatibility/2006" xmlns:p14="http://schemas.microsoft.com/office/powerpoint/2010/main">
    <mc:Choice Requires="p14">
      <p:transition spd="slow" p14:dur="2000" advTm="107778"/>
    </mc:Choice>
    <mc:Fallback xmlns="">
      <p:transition spd="slow" advTm="107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bg1">
                    <a:lumMod val="75000"/>
                  </a:schemeClr>
                </a:solidFill>
                <a:latin typeface="HelveticaNeueLT Std" panose="020B0604020202020204" pitchFamily="34" charset="0"/>
              </a:rPr>
              <a:t>What are the </a:t>
            </a:r>
            <a:r>
              <a:rPr lang="en-GB" b="1" dirty="0">
                <a:solidFill>
                  <a:schemeClr val="bg1">
                    <a:lumMod val="75000"/>
                  </a:schemeClr>
                </a:solidFill>
                <a:latin typeface="HelveticaNeueLT Std" panose="020B0604020202020204" pitchFamily="34" charset="0"/>
              </a:rPr>
              <a:t>fundamental problems </a:t>
            </a:r>
            <a:r>
              <a:rPr lang="en-GB" dirty="0">
                <a:solidFill>
                  <a:schemeClr val="bg1">
                    <a:lumMod val="7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bg1">
                    <a:lumMod val="75000"/>
                  </a:schemeClr>
                </a:solidFill>
                <a:latin typeface="HelveticaNeueLT Std" panose="020B0604020202020204" pitchFamily="34" charset="0"/>
              </a:rPr>
              <a:t>Motivation for XAI is misplaced;</a:t>
            </a:r>
          </a:p>
          <a:p>
            <a:pPr marL="987425" lvl="1" indent="-342900">
              <a:buClrTx/>
              <a:buFont typeface="+mj-lt"/>
              <a:buAutoNum type="alphaLcPeriod"/>
            </a:pPr>
            <a:r>
              <a:rPr lang="en-GB" sz="1600" dirty="0">
                <a:solidFill>
                  <a:schemeClr val="bg1">
                    <a:lumMod val="75000"/>
                  </a:schemeClr>
                </a:solidFill>
                <a:latin typeface="HelveticaNeueLT Std" panose="020B0604020202020204" pitchFamily="34" charset="0"/>
              </a:rPr>
              <a:t>Standard methods are unreliable;</a:t>
            </a:r>
          </a:p>
          <a:p>
            <a:pPr marL="987425" lvl="1" indent="-342900">
              <a:buClrTx/>
              <a:buFont typeface="+mj-lt"/>
              <a:buAutoNum type="alphaLcPeriod"/>
            </a:pPr>
            <a:r>
              <a:rPr lang="en-GB" sz="1600" dirty="0">
                <a:solidFill>
                  <a:schemeClr val="bg1">
                    <a:lumMod val="75000"/>
                  </a:schemeClr>
                </a:solidFill>
                <a:latin typeface="HelveticaNeueLT Std" panose="020B0604020202020204" pitchFamily="34" charset="0"/>
              </a:rPr>
              <a:t>XAI evaluation is unrevealing;</a:t>
            </a:r>
          </a:p>
          <a:p>
            <a:pPr marL="987425" lvl="1" indent="-342900">
              <a:buClrTx/>
              <a:buFont typeface="+mj-lt"/>
              <a:buAutoNum type="alphaLcPeriod"/>
            </a:pPr>
            <a:endParaRPr lang="en-GB" sz="1600" dirty="0">
              <a:solidFill>
                <a:schemeClr val="tx1">
                  <a:lumMod val="75000"/>
                  <a:lumOff val="25000"/>
                </a:schemeClr>
              </a:solidFill>
              <a:latin typeface="HelveticaNeueLT Std" panose="020B0604020202020204" pitchFamily="34" charset="0"/>
            </a:endParaRPr>
          </a:p>
          <a:p>
            <a:pPr marL="447675" indent="-342900">
              <a:buClrTx/>
              <a:buFont typeface="+mj-lt"/>
              <a:buAutoNum type="arabicPeriod"/>
            </a:pPr>
            <a:r>
              <a:rPr lang="en-GB" dirty="0">
                <a:solidFill>
                  <a:schemeClr val="tx1">
                    <a:lumMod val="75000"/>
                    <a:lumOff val="25000"/>
                  </a:schemeClr>
                </a:solidFill>
                <a:latin typeface="HelveticaNeueLT Std" panose="020B0604020202020204" pitchFamily="34" charset="0"/>
              </a:rPr>
              <a:t>How to </a:t>
            </a:r>
            <a:r>
              <a:rPr lang="en-GB" b="1" dirty="0">
                <a:solidFill>
                  <a:schemeClr val="tx1">
                    <a:lumMod val="75000"/>
                    <a:lumOff val="25000"/>
                  </a:schemeClr>
                </a:solidFill>
                <a:latin typeface="HelveticaNeueLT Std" panose="020B0604020202020204" pitchFamily="34" charset="0"/>
              </a:rPr>
              <a:t>operationalise</a:t>
            </a:r>
            <a:r>
              <a:rPr lang="en-GB" dirty="0">
                <a:solidFill>
                  <a:schemeClr val="tx1">
                    <a:lumMod val="75000"/>
                    <a:lumOff val="25000"/>
                  </a:schemeClr>
                </a:solidFill>
                <a:latin typeface="HelveticaNeueLT Std" panose="020B0604020202020204" pitchFamily="34" charset="0"/>
              </a:rPr>
              <a:t> better explanations for AI-based decision-making?</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Multi-agent systems (MAS);</a:t>
            </a:r>
            <a:endParaRPr lang="en-GB" dirty="0">
              <a:solidFill>
                <a:schemeClr val="tx1">
                  <a:lumMod val="75000"/>
                  <a:lumOff val="25000"/>
                </a:schemeClr>
              </a:solidFill>
              <a:latin typeface="HelveticaNeueLT Std" panose="020B0604020202020204" pitchFamily="34" charset="0"/>
            </a:endParaRPr>
          </a:p>
          <a:p>
            <a:pPr marL="984250" lvl="1" indent="-342900">
              <a:buClrTx/>
              <a:buFont typeface="+mj-lt"/>
              <a:buAutoNum type="alphaLcPeriod"/>
            </a:pPr>
            <a:endParaRPr lang="en-GB" dirty="0">
              <a:solidFill>
                <a:schemeClr val="tx1">
                  <a:lumMod val="75000"/>
                  <a:lumOff val="25000"/>
                </a:schemeClr>
              </a:solidFill>
              <a:latin typeface="HelveticaNeueLT Std" panose="020B0604020202020204" pitchFamily="34" charset="0"/>
            </a:endParaRP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42</a:t>
            </a:fld>
            <a:endParaRPr lang="en"/>
          </a:p>
        </p:txBody>
      </p:sp>
    </p:spTree>
    <p:extLst>
      <p:ext uri="{BB962C8B-B14F-4D97-AF65-F5344CB8AC3E}">
        <p14:creationId xmlns:p14="http://schemas.microsoft.com/office/powerpoint/2010/main" val="3333873837"/>
      </p:ext>
    </p:extLst>
  </p:cSld>
  <p:clrMapOvr>
    <a:masterClrMapping/>
  </p:clrMapOvr>
  <mc:AlternateContent xmlns:mc="http://schemas.openxmlformats.org/markup-compatibility/2006" xmlns:p14="http://schemas.microsoft.com/office/powerpoint/2010/main">
    <mc:Choice Requires="p14">
      <p:transition spd="slow" p14:dur="2000" advTm="13543"/>
    </mc:Choice>
    <mc:Fallback xmlns="">
      <p:transition spd="slow" advTm="135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BFD1-2D5C-400F-B19B-BC8F3E34B160}"/>
              </a:ext>
            </a:extLst>
          </p:cNvPr>
          <p:cNvSpPr>
            <a:spLocks noGrp="1"/>
          </p:cNvSpPr>
          <p:nvPr>
            <p:ph type="title"/>
          </p:nvPr>
        </p:nvSpPr>
        <p:spPr/>
        <p:txBody>
          <a:bodyPr>
            <a:normAutofit fontScale="90000"/>
          </a:bodyPr>
          <a:lstStyle/>
          <a:p>
            <a:r>
              <a:rPr lang="en-GB" dirty="0"/>
              <a:t>MULTI-AGENT SYSTEMS (MAS)</a:t>
            </a:r>
          </a:p>
        </p:txBody>
      </p:sp>
      <p:sp>
        <p:nvSpPr>
          <p:cNvPr id="4" name="Slide Number Placeholder 3">
            <a:extLst>
              <a:ext uri="{FF2B5EF4-FFF2-40B4-BE49-F238E27FC236}">
                <a16:creationId xmlns:a16="http://schemas.microsoft.com/office/drawing/2014/main" id="{432C5B9D-7F66-219A-1A33-B679FA0880EB}"/>
              </a:ext>
            </a:extLst>
          </p:cNvPr>
          <p:cNvSpPr>
            <a:spLocks noGrp="1"/>
          </p:cNvSpPr>
          <p:nvPr>
            <p:ph type="sldNum" idx="12"/>
          </p:nvPr>
        </p:nvSpPr>
        <p:spPr/>
        <p:txBody>
          <a:bodyPr>
            <a:normAutofit fontScale="92500" lnSpcReduction="10000"/>
          </a:bodyPr>
          <a:lstStyle/>
          <a:p>
            <a:fld id="{00000000-1234-1234-1234-123412341234}" type="slidenum">
              <a:rPr lang="en" smtClean="0"/>
              <a:pPr/>
              <a:t>43</a:t>
            </a:fld>
            <a:endParaRPr lang="en"/>
          </a:p>
        </p:txBody>
      </p:sp>
      <p:sp>
        <p:nvSpPr>
          <p:cNvPr id="7" name="TextBox 6">
            <a:extLst>
              <a:ext uri="{FF2B5EF4-FFF2-40B4-BE49-F238E27FC236}">
                <a16:creationId xmlns:a16="http://schemas.microsoft.com/office/drawing/2014/main" id="{87ED69C3-6D35-3727-F366-88F73B867A54}"/>
              </a:ext>
            </a:extLst>
          </p:cNvPr>
          <p:cNvSpPr txBox="1"/>
          <p:nvPr/>
        </p:nvSpPr>
        <p:spPr>
          <a:xfrm>
            <a:off x="650617" y="1048255"/>
            <a:ext cx="4498347" cy="3046988"/>
          </a:xfrm>
          <a:prstGeom prst="rect">
            <a:avLst/>
          </a:prstGeom>
          <a:noFill/>
        </p:spPr>
        <p:txBody>
          <a:bodyPr wrap="none" rtlCol="0">
            <a:spAutoFit/>
          </a:bodyPr>
          <a:lstStyle/>
          <a:p>
            <a:r>
              <a:rPr lang="en-GB" sz="1600" b="1" dirty="0">
                <a:latin typeface="HelveticaNeueLT Std" panose="020B0604020202020204" pitchFamily="34" charset="0"/>
              </a:rPr>
              <a:t>What is a multi-agent systems?</a:t>
            </a:r>
          </a:p>
          <a:p>
            <a:pPr marL="179388"/>
            <a:r>
              <a:rPr lang="en-GB" sz="1600" dirty="0">
                <a:solidFill>
                  <a:schemeClr val="tx1">
                    <a:lumMod val="75000"/>
                    <a:lumOff val="25000"/>
                  </a:schemeClr>
                </a:solidFill>
                <a:latin typeface="HelveticaNeueLT Std" panose="020B0604020202020204" pitchFamily="34" charset="0"/>
              </a:rPr>
              <a:t>Environment (actions, observations, states);</a:t>
            </a:r>
          </a:p>
          <a:p>
            <a:pPr marL="179388"/>
            <a:r>
              <a:rPr lang="en-GB" sz="1600" dirty="0">
                <a:solidFill>
                  <a:schemeClr val="tx1">
                    <a:lumMod val="75000"/>
                    <a:lumOff val="25000"/>
                  </a:schemeClr>
                </a:solidFill>
                <a:latin typeface="HelveticaNeueLT Std" panose="020B0604020202020204" pitchFamily="34" charset="0"/>
              </a:rPr>
              <a:t>Agents (goals, rewards, policies);</a:t>
            </a:r>
          </a:p>
          <a:p>
            <a:pPr marL="179388"/>
            <a:r>
              <a:rPr lang="en-GB" sz="1600" dirty="0">
                <a:solidFill>
                  <a:schemeClr val="tx1">
                    <a:lumMod val="75000"/>
                    <a:lumOff val="25000"/>
                  </a:schemeClr>
                </a:solidFill>
                <a:latin typeface="HelveticaNeueLT Std" panose="020B0604020202020204" pitchFamily="34" charset="0"/>
              </a:rPr>
              <a:t>Communication;</a:t>
            </a:r>
          </a:p>
          <a:p>
            <a:pPr marL="179388"/>
            <a:r>
              <a:rPr lang="en-GB" sz="1600" dirty="0">
                <a:solidFill>
                  <a:schemeClr val="tx1">
                    <a:lumMod val="75000"/>
                    <a:lumOff val="25000"/>
                  </a:schemeClr>
                </a:solidFill>
                <a:latin typeface="HelveticaNeueLT Std" panose="020B0604020202020204" pitchFamily="34" charset="0"/>
              </a:rPr>
              <a:t>E.g., autonomous driving; </a:t>
            </a:r>
          </a:p>
          <a:p>
            <a:endParaRPr lang="en-GB" sz="1600" b="1" dirty="0">
              <a:solidFill>
                <a:schemeClr val="tx1"/>
              </a:solidFill>
              <a:latin typeface="HelveticaNeueLT Std" panose="020B0604020202020204" pitchFamily="34" charset="0"/>
            </a:endParaRPr>
          </a:p>
          <a:p>
            <a:r>
              <a:rPr lang="en-GB" sz="1600" b="1" dirty="0">
                <a:solidFill>
                  <a:schemeClr val="tx1"/>
                </a:solidFill>
                <a:latin typeface="HelveticaNeueLT Std" panose="020B0604020202020204" pitchFamily="34" charset="0"/>
              </a:rPr>
              <a:t>Humans can be modelled as agents;</a:t>
            </a:r>
          </a:p>
          <a:p>
            <a:endParaRPr lang="en-GB" sz="1600" b="1" dirty="0">
              <a:solidFill>
                <a:schemeClr val="tx1"/>
              </a:solidFill>
              <a:latin typeface="HelveticaNeueLT Std" panose="020B0604020202020204" pitchFamily="34" charset="0"/>
            </a:endParaRPr>
          </a:p>
          <a:p>
            <a:r>
              <a:rPr lang="en-GB" sz="1600" b="1" dirty="0">
                <a:solidFill>
                  <a:schemeClr val="tx1"/>
                </a:solidFill>
                <a:latin typeface="HelveticaNeueLT Std" panose="020B0604020202020204" pitchFamily="34" charset="0"/>
              </a:rPr>
              <a:t>Explanation is multi-agent interaction:</a:t>
            </a:r>
          </a:p>
          <a:p>
            <a:pPr marL="179388"/>
            <a:r>
              <a:rPr lang="en-GB" sz="1600" dirty="0">
                <a:solidFill>
                  <a:schemeClr val="tx1">
                    <a:lumMod val="75000"/>
                    <a:lumOff val="25000"/>
                  </a:schemeClr>
                </a:solidFill>
                <a:latin typeface="HelveticaNeueLT Std" panose="020B0604020202020204" pitchFamily="34" charset="0"/>
              </a:rPr>
              <a:t>Explainer: XAI agent</a:t>
            </a:r>
          </a:p>
          <a:p>
            <a:pPr marL="179388"/>
            <a:r>
              <a:rPr lang="en-GB" sz="1600" dirty="0" err="1">
                <a:solidFill>
                  <a:schemeClr val="tx1">
                    <a:lumMod val="75000"/>
                    <a:lumOff val="25000"/>
                  </a:schemeClr>
                </a:solidFill>
                <a:latin typeface="HelveticaNeueLT Std" panose="020B0604020202020204" pitchFamily="34" charset="0"/>
              </a:rPr>
              <a:t>Explainee</a:t>
            </a:r>
            <a:r>
              <a:rPr lang="en-GB" sz="1600" dirty="0">
                <a:solidFill>
                  <a:schemeClr val="tx1">
                    <a:lumMod val="75000"/>
                    <a:lumOff val="25000"/>
                  </a:schemeClr>
                </a:solidFill>
                <a:latin typeface="HelveticaNeueLT Std" panose="020B0604020202020204" pitchFamily="34" charset="0"/>
              </a:rPr>
              <a:t>: Human</a:t>
            </a:r>
          </a:p>
          <a:p>
            <a:pPr marL="179388"/>
            <a:r>
              <a:rPr lang="en-GB" sz="1600" dirty="0">
                <a:solidFill>
                  <a:schemeClr val="tx1">
                    <a:lumMod val="75000"/>
                    <a:lumOff val="25000"/>
                  </a:schemeClr>
                </a:solidFill>
                <a:latin typeface="HelveticaNeueLT Std" panose="020B0604020202020204" pitchFamily="34" charset="0"/>
              </a:rPr>
              <a:t>Action: Request explanation </a:t>
            </a:r>
          </a:p>
        </p:txBody>
      </p:sp>
      <p:sp>
        <p:nvSpPr>
          <p:cNvPr id="5" name="TextBox 4">
            <a:extLst>
              <a:ext uri="{FF2B5EF4-FFF2-40B4-BE49-F238E27FC236}">
                <a16:creationId xmlns:a16="http://schemas.microsoft.com/office/drawing/2014/main" id="{B0C1D099-DE93-5EF9-E418-08AFBCAD720C}"/>
              </a:ext>
            </a:extLst>
          </p:cNvPr>
          <p:cNvSpPr txBox="1"/>
          <p:nvPr/>
        </p:nvSpPr>
        <p:spPr>
          <a:xfrm>
            <a:off x="311700" y="4372572"/>
            <a:ext cx="6961936" cy="369332"/>
          </a:xfrm>
          <a:prstGeom prst="rect">
            <a:avLst/>
          </a:prstGeom>
          <a:noFill/>
        </p:spPr>
        <p:txBody>
          <a:bodyPr wrap="square">
            <a:spAutoFit/>
          </a:bodyPr>
          <a:lstStyle/>
          <a:p>
            <a:r>
              <a:rPr lang="en-GB" sz="900" dirty="0">
                <a:solidFill>
                  <a:schemeClr val="tx1">
                    <a:lumMod val="50000"/>
                    <a:lumOff val="50000"/>
                  </a:schemeClr>
                </a:solidFill>
                <a:effectLst/>
                <a:latin typeface="HelveticaNeueLT Std Lt" panose="020B0403020202020204" pitchFamily="34" charset="0"/>
              </a:rPr>
              <a:t>[17] Albrecht, S. V., </a:t>
            </a:r>
            <a:r>
              <a:rPr lang="en-GB" sz="900" dirty="0" err="1">
                <a:solidFill>
                  <a:schemeClr val="tx1">
                    <a:lumMod val="50000"/>
                    <a:lumOff val="50000"/>
                  </a:schemeClr>
                </a:solidFill>
                <a:effectLst/>
                <a:latin typeface="HelveticaNeueLT Std Lt" panose="020B0403020202020204" pitchFamily="34" charset="0"/>
              </a:rPr>
              <a:t>Christianos</a:t>
            </a:r>
            <a:r>
              <a:rPr lang="en-GB" sz="900" dirty="0">
                <a:solidFill>
                  <a:schemeClr val="tx1">
                    <a:lumMod val="50000"/>
                    <a:lumOff val="50000"/>
                  </a:schemeClr>
                </a:solidFill>
                <a:effectLst/>
                <a:latin typeface="HelveticaNeueLT Std Lt" panose="020B0403020202020204" pitchFamily="34" charset="0"/>
              </a:rPr>
              <a:t>, F., &amp; Schäfer, L. (2024). </a:t>
            </a:r>
            <a:r>
              <a:rPr lang="en-GB" sz="900" i="1" dirty="0">
                <a:solidFill>
                  <a:schemeClr val="tx1">
                    <a:lumMod val="50000"/>
                    <a:lumOff val="50000"/>
                  </a:schemeClr>
                </a:solidFill>
                <a:effectLst/>
                <a:latin typeface="HelveticaNeueLT Std Lt" panose="020B0403020202020204" pitchFamily="34" charset="0"/>
              </a:rPr>
              <a:t>Multi-agent reinforcement learning: Foundations and modern approaches</a:t>
            </a:r>
            <a:r>
              <a:rPr lang="en-GB" sz="900" dirty="0">
                <a:solidFill>
                  <a:schemeClr val="tx1">
                    <a:lumMod val="50000"/>
                    <a:lumOff val="50000"/>
                  </a:schemeClr>
                </a:solidFill>
                <a:effectLst/>
                <a:latin typeface="HelveticaNeueLT Std Lt" panose="020B0403020202020204" pitchFamily="34" charset="0"/>
              </a:rPr>
              <a:t>. MIT Press. </a:t>
            </a:r>
            <a:r>
              <a:rPr lang="en-GB" sz="900" dirty="0">
                <a:solidFill>
                  <a:schemeClr val="accent5">
                    <a:lumMod val="75000"/>
                  </a:schemeClr>
                </a:solidFill>
                <a:effectLst/>
                <a:latin typeface="HelveticaNeueLT Std Lt" panose="020B0403020202020204" pitchFamily="34" charset="0"/>
                <a:hlinkClick r:id="rId2">
                  <a:extLst>
                    <a:ext uri="{A12FA001-AC4F-418D-AE19-62706E023703}">
                      <ahyp:hlinkClr xmlns:ahyp="http://schemas.microsoft.com/office/drawing/2018/hyperlinkcolor" val="tx"/>
                    </a:ext>
                  </a:extLst>
                </a:hlinkClick>
              </a:rPr>
              <a:t>https://www.marl-book.com</a:t>
            </a:r>
            <a:endParaRPr lang="en-GB" sz="900" dirty="0">
              <a:solidFill>
                <a:schemeClr val="accent5">
                  <a:lumMod val="75000"/>
                </a:schemeClr>
              </a:solidFill>
              <a:effectLst/>
              <a:latin typeface="HelveticaNeueLT Std Lt" panose="020B0403020202020204" pitchFamily="34" charset="0"/>
            </a:endParaRPr>
          </a:p>
        </p:txBody>
      </p:sp>
      <p:pic>
        <p:nvPicPr>
          <p:cNvPr id="8" name="Picture 7">
            <a:extLst>
              <a:ext uri="{FF2B5EF4-FFF2-40B4-BE49-F238E27FC236}">
                <a16:creationId xmlns:a16="http://schemas.microsoft.com/office/drawing/2014/main" id="{8E2000B3-1198-121E-210A-419D9C78B916}"/>
              </a:ext>
            </a:extLst>
          </p:cNvPr>
          <p:cNvPicPr>
            <a:picLocks noChangeAspect="1"/>
          </p:cNvPicPr>
          <p:nvPr/>
        </p:nvPicPr>
        <p:blipFill>
          <a:blip r:embed="rId3"/>
          <a:stretch>
            <a:fillRect/>
          </a:stretch>
        </p:blipFill>
        <p:spPr>
          <a:xfrm>
            <a:off x="5441190" y="1381191"/>
            <a:ext cx="3085325" cy="2381117"/>
          </a:xfrm>
          <a:prstGeom prst="rect">
            <a:avLst/>
          </a:prstGeom>
        </p:spPr>
      </p:pic>
      <p:sp>
        <p:nvSpPr>
          <p:cNvPr id="9" name="TextBox 8">
            <a:extLst>
              <a:ext uri="{FF2B5EF4-FFF2-40B4-BE49-F238E27FC236}">
                <a16:creationId xmlns:a16="http://schemas.microsoft.com/office/drawing/2014/main" id="{2D8A7DDA-942F-D0B9-CF94-BCEBC567B20E}"/>
              </a:ext>
            </a:extLst>
          </p:cNvPr>
          <p:cNvSpPr txBox="1"/>
          <p:nvPr/>
        </p:nvSpPr>
        <p:spPr>
          <a:xfrm>
            <a:off x="5772054" y="3721192"/>
            <a:ext cx="1665841" cy="230832"/>
          </a:xfrm>
          <a:prstGeom prst="rect">
            <a:avLst/>
          </a:prstGeom>
          <a:noFill/>
        </p:spPr>
        <p:txBody>
          <a:bodyPr wrap="none" rtlCol="0">
            <a:spAutoFit/>
          </a:bodyPr>
          <a:lstStyle/>
          <a:p>
            <a:r>
              <a:rPr lang="en-GB" sz="900" dirty="0">
                <a:solidFill>
                  <a:schemeClr val="tx1">
                    <a:lumMod val="65000"/>
                    <a:lumOff val="35000"/>
                  </a:schemeClr>
                </a:solidFill>
                <a:latin typeface="HelveticaNeueLT Std" panose="020B0604020202020204" pitchFamily="34" charset="0"/>
              </a:rPr>
              <a:t>Figure by Albrecht </a:t>
            </a:r>
            <a:r>
              <a:rPr lang="en-GB" sz="900" i="1" dirty="0">
                <a:solidFill>
                  <a:schemeClr val="tx1">
                    <a:lumMod val="65000"/>
                    <a:lumOff val="35000"/>
                  </a:schemeClr>
                </a:solidFill>
                <a:latin typeface="HelveticaNeueLT Std" panose="020B0604020202020204" pitchFamily="34" charset="0"/>
              </a:rPr>
              <a:t>et al. </a:t>
            </a:r>
            <a:r>
              <a:rPr lang="en-GB" sz="900" dirty="0">
                <a:solidFill>
                  <a:schemeClr val="tx1">
                    <a:lumMod val="65000"/>
                    <a:lumOff val="35000"/>
                  </a:schemeClr>
                </a:solidFill>
                <a:latin typeface="HelveticaNeueLT Std" panose="020B0604020202020204" pitchFamily="34" charset="0"/>
              </a:rPr>
              <a:t>[17].</a:t>
            </a:r>
          </a:p>
        </p:txBody>
      </p:sp>
    </p:spTree>
    <p:extLst>
      <p:ext uri="{BB962C8B-B14F-4D97-AF65-F5344CB8AC3E}">
        <p14:creationId xmlns:p14="http://schemas.microsoft.com/office/powerpoint/2010/main" val="2698976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BFD1-2D5C-400F-B19B-BC8F3E34B160}"/>
              </a:ext>
            </a:extLst>
          </p:cNvPr>
          <p:cNvSpPr>
            <a:spLocks noGrp="1"/>
          </p:cNvSpPr>
          <p:nvPr>
            <p:ph type="title"/>
          </p:nvPr>
        </p:nvSpPr>
        <p:spPr/>
        <p:txBody>
          <a:bodyPr>
            <a:normAutofit fontScale="90000"/>
          </a:bodyPr>
          <a:lstStyle/>
          <a:p>
            <a:r>
              <a:rPr lang="en-GB" dirty="0"/>
              <a:t>CHALLENGES OF MAS</a:t>
            </a:r>
          </a:p>
        </p:txBody>
      </p:sp>
      <p:sp>
        <p:nvSpPr>
          <p:cNvPr id="4" name="Slide Number Placeholder 3">
            <a:extLst>
              <a:ext uri="{FF2B5EF4-FFF2-40B4-BE49-F238E27FC236}">
                <a16:creationId xmlns:a16="http://schemas.microsoft.com/office/drawing/2014/main" id="{432C5B9D-7F66-219A-1A33-B679FA0880EB}"/>
              </a:ext>
            </a:extLst>
          </p:cNvPr>
          <p:cNvSpPr>
            <a:spLocks noGrp="1"/>
          </p:cNvSpPr>
          <p:nvPr>
            <p:ph type="sldNum" idx="12"/>
          </p:nvPr>
        </p:nvSpPr>
        <p:spPr/>
        <p:txBody>
          <a:bodyPr>
            <a:normAutofit fontScale="92500" lnSpcReduction="10000"/>
          </a:bodyPr>
          <a:lstStyle/>
          <a:p>
            <a:fld id="{00000000-1234-1234-1234-123412341234}" type="slidenum">
              <a:rPr lang="en" smtClean="0"/>
              <a:pPr/>
              <a:t>44</a:t>
            </a:fld>
            <a:endParaRPr lang="en"/>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3EB0FDF-5158-763A-CA96-7659619789D3}"/>
                  </a:ext>
                </a:extLst>
              </p:cNvPr>
              <p:cNvSpPr txBox="1"/>
              <p:nvPr/>
            </p:nvSpPr>
            <p:spPr>
              <a:xfrm>
                <a:off x="869638" y="1147797"/>
                <a:ext cx="4751109" cy="3139321"/>
              </a:xfrm>
              <a:prstGeom prst="rect">
                <a:avLst/>
              </a:prstGeom>
              <a:noFill/>
            </p:spPr>
            <p:txBody>
              <a:bodyPr wrap="none" rtlCol="0">
                <a:spAutoFit/>
              </a:bodyPr>
              <a:lstStyle/>
              <a:p>
                <a:r>
                  <a:rPr lang="en-GB" sz="1800" b="1" dirty="0">
                    <a:latin typeface="HelveticaNeueLT Std" panose="020B0604020202020204" pitchFamily="34" charset="0"/>
                  </a:rPr>
                  <a:t>Why focus on MAS?</a:t>
                </a:r>
                <a:endParaRPr lang="en-GB" sz="1800" dirty="0">
                  <a:latin typeface="HelveticaNeueLT Std" panose="020B0604020202020204" pitchFamily="34" charset="0"/>
                </a:endParaRPr>
              </a:p>
              <a:p>
                <a:pPr marL="179388"/>
                <a:r>
                  <a:rPr lang="en-GB" sz="1800" dirty="0">
                    <a:solidFill>
                      <a:schemeClr val="tx1">
                        <a:lumMod val="75000"/>
                        <a:lumOff val="25000"/>
                      </a:schemeClr>
                    </a:solidFill>
                    <a:latin typeface="HelveticaNeueLT Std" panose="020B0604020202020204" pitchFamily="34" charset="0"/>
                  </a:rPr>
                  <a:t>With </a:t>
                </a:r>
                <a14:m>
                  <m:oMath xmlns:m="http://schemas.openxmlformats.org/officeDocument/2006/math">
                    <m:r>
                      <a:rPr lang="en-GB" sz="1800" b="0" i="1" smtClean="0">
                        <a:solidFill>
                          <a:schemeClr val="tx1">
                            <a:lumMod val="75000"/>
                            <a:lumOff val="25000"/>
                          </a:schemeClr>
                        </a:solidFill>
                        <a:latin typeface="Cambria Math" panose="02040503050406030204" pitchFamily="18" charset="0"/>
                      </a:rPr>
                      <m:t>𝑛</m:t>
                    </m:r>
                    <m:r>
                      <a:rPr lang="en-GB" sz="1800" b="0" i="1" smtClean="0">
                        <a:solidFill>
                          <a:schemeClr val="tx1">
                            <a:lumMod val="75000"/>
                            <a:lumOff val="25000"/>
                          </a:schemeClr>
                        </a:solidFill>
                        <a:latin typeface="Cambria Math" panose="02040503050406030204" pitchFamily="18" charset="0"/>
                      </a:rPr>
                      <m:t>=1</m:t>
                    </m:r>
                  </m:oMath>
                </a14:m>
                <a:r>
                  <a:rPr lang="en-GB" sz="1800" dirty="0">
                    <a:solidFill>
                      <a:schemeClr val="tx1">
                        <a:lumMod val="75000"/>
                        <a:lumOff val="25000"/>
                      </a:schemeClr>
                    </a:solidFill>
                    <a:latin typeface="HelveticaNeueLT Std" panose="020B0604020202020204" pitchFamily="34" charset="0"/>
                  </a:rPr>
                  <a:t> agent, reduces to classical XAI;</a:t>
                </a:r>
              </a:p>
              <a:p>
                <a:endParaRPr lang="en-GB" sz="1800" dirty="0">
                  <a:latin typeface="HelveticaNeueLT Std" panose="020B0604020202020204" pitchFamily="34" charset="0"/>
                </a:endParaRPr>
              </a:p>
              <a:p>
                <a:r>
                  <a:rPr lang="en-GB" sz="1800" b="1" dirty="0">
                    <a:latin typeface="HelveticaNeueLT Std" panose="020B0604020202020204" pitchFamily="34" charset="0"/>
                  </a:rPr>
                  <a:t>Otherwise:</a:t>
                </a:r>
              </a:p>
              <a:p>
                <a:pPr marL="179388"/>
                <a:r>
                  <a:rPr lang="en-GB" sz="1800" dirty="0">
                    <a:solidFill>
                      <a:schemeClr val="tx1">
                        <a:lumMod val="75000"/>
                        <a:lumOff val="25000"/>
                      </a:schemeClr>
                    </a:solidFill>
                    <a:latin typeface="HelveticaNeueLT Std" panose="020B0604020202020204" pitchFamily="34" charset="0"/>
                  </a:rPr>
                  <a:t>Coupled interactions;</a:t>
                </a:r>
              </a:p>
              <a:p>
                <a:pPr marL="179388"/>
                <a:r>
                  <a:rPr lang="en-GB" sz="1800" dirty="0">
                    <a:solidFill>
                      <a:schemeClr val="tx1">
                        <a:lumMod val="75000"/>
                        <a:lumOff val="25000"/>
                      </a:schemeClr>
                    </a:solidFill>
                    <a:latin typeface="HelveticaNeueLT Std" panose="020B0604020202020204" pitchFamily="34" charset="0"/>
                  </a:rPr>
                  <a:t>Conflicting goals;</a:t>
                </a:r>
              </a:p>
              <a:p>
                <a:pPr marL="179388"/>
                <a:r>
                  <a:rPr lang="en-GB" sz="1800" dirty="0">
                    <a:solidFill>
                      <a:schemeClr val="tx1">
                        <a:lumMod val="75000"/>
                        <a:lumOff val="25000"/>
                      </a:schemeClr>
                    </a:solidFill>
                    <a:latin typeface="HelveticaNeueLT Std" panose="020B0604020202020204" pitchFamily="34" charset="0"/>
                  </a:rPr>
                  <a:t>Partial observability;</a:t>
                </a:r>
              </a:p>
              <a:p>
                <a:pPr marL="179388"/>
                <a:r>
                  <a:rPr lang="en-GB" sz="1800" dirty="0">
                    <a:solidFill>
                      <a:schemeClr val="tx1">
                        <a:lumMod val="75000"/>
                        <a:lumOff val="25000"/>
                      </a:schemeClr>
                    </a:solidFill>
                    <a:latin typeface="HelveticaNeueLT Std" panose="020B0604020202020204" pitchFamily="34" charset="0"/>
                  </a:rPr>
                  <a:t>Communication;</a:t>
                </a:r>
              </a:p>
              <a:p>
                <a:pPr marL="179388"/>
                <a:r>
                  <a:rPr lang="en-GB" sz="1800" dirty="0">
                    <a:solidFill>
                      <a:schemeClr val="tx1">
                        <a:lumMod val="75000"/>
                        <a:lumOff val="25000"/>
                      </a:schemeClr>
                    </a:solidFill>
                    <a:latin typeface="HelveticaNeueLT Std" panose="020B0604020202020204" pitchFamily="34" charset="0"/>
                  </a:rPr>
                  <a:t>Partial and disparate domain knowledge;</a:t>
                </a:r>
              </a:p>
              <a:p>
                <a:pPr marL="179388"/>
                <a:endParaRPr lang="en-GB" sz="1800" dirty="0">
                  <a:solidFill>
                    <a:schemeClr val="tx1">
                      <a:lumMod val="75000"/>
                      <a:lumOff val="25000"/>
                    </a:schemeClr>
                  </a:solidFill>
                  <a:latin typeface="HelveticaNeueLT Std" panose="020B0604020202020204" pitchFamily="34" charset="0"/>
                </a:endParaRPr>
              </a:p>
              <a:p>
                <a:r>
                  <a:rPr lang="en-GB" sz="1800" b="1" dirty="0">
                    <a:solidFill>
                      <a:schemeClr val="tx1"/>
                    </a:solidFill>
                    <a:latin typeface="HelveticaNeueLT Std" panose="020B0604020202020204" pitchFamily="34" charset="0"/>
                  </a:rPr>
                  <a:t>Difficult to explain, even for humans.</a:t>
                </a:r>
              </a:p>
            </p:txBody>
          </p:sp>
        </mc:Choice>
        <mc:Fallback xmlns="">
          <p:sp>
            <p:nvSpPr>
              <p:cNvPr id="5" name="TextBox 4">
                <a:extLst>
                  <a:ext uri="{FF2B5EF4-FFF2-40B4-BE49-F238E27FC236}">
                    <a16:creationId xmlns:a16="http://schemas.microsoft.com/office/drawing/2014/main" id="{33EB0FDF-5158-763A-CA96-7659619789D3}"/>
                  </a:ext>
                </a:extLst>
              </p:cNvPr>
              <p:cNvSpPr txBox="1">
                <a:spLocks noRot="1" noChangeAspect="1" noMove="1" noResize="1" noEditPoints="1" noAdjustHandles="1" noChangeArrowheads="1" noChangeShapeType="1" noTextEdit="1"/>
              </p:cNvSpPr>
              <p:nvPr/>
            </p:nvSpPr>
            <p:spPr>
              <a:xfrm>
                <a:off x="869638" y="1147797"/>
                <a:ext cx="4751109" cy="3139321"/>
              </a:xfrm>
              <a:prstGeom prst="rect">
                <a:avLst/>
              </a:prstGeom>
              <a:blipFill>
                <a:blip r:embed="rId2"/>
                <a:stretch>
                  <a:fillRect l="-1155" t="-971" r="-257" b="-2136"/>
                </a:stretch>
              </a:blipFill>
            </p:spPr>
            <p:txBody>
              <a:bodyPr/>
              <a:lstStyle/>
              <a:p>
                <a:r>
                  <a:rPr lang="en-GB">
                    <a:noFill/>
                  </a:rPr>
                  <a:t> </a:t>
                </a:r>
              </a:p>
            </p:txBody>
          </p:sp>
        </mc:Fallback>
      </mc:AlternateContent>
    </p:spTree>
    <p:extLst>
      <p:ext uri="{BB962C8B-B14F-4D97-AF65-F5344CB8AC3E}">
        <p14:creationId xmlns:p14="http://schemas.microsoft.com/office/powerpoint/2010/main" val="138294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CCACF-3D3C-56F6-E16C-6471B48E4507}"/>
              </a:ext>
            </a:extLst>
          </p:cNvPr>
          <p:cNvSpPr>
            <a:spLocks noGrp="1"/>
          </p:cNvSpPr>
          <p:nvPr>
            <p:ph type="title"/>
          </p:nvPr>
        </p:nvSpPr>
        <p:spPr/>
        <p:txBody>
          <a:bodyPr>
            <a:normAutofit fontScale="90000"/>
          </a:bodyPr>
          <a:lstStyle/>
          <a:p>
            <a:r>
              <a:rPr lang="en-GB" dirty="0"/>
              <a:t>AUTONOMOUS DRIVING – DOMAIN OF APPLICATION</a:t>
            </a:r>
          </a:p>
        </p:txBody>
      </p:sp>
      <p:sp>
        <p:nvSpPr>
          <p:cNvPr id="3" name="Text Placeholder 2">
            <a:extLst>
              <a:ext uri="{FF2B5EF4-FFF2-40B4-BE49-F238E27FC236}">
                <a16:creationId xmlns:a16="http://schemas.microsoft.com/office/drawing/2014/main" id="{FB7907A5-1012-5689-7207-EFA1001EEF01}"/>
              </a:ext>
            </a:extLst>
          </p:cNvPr>
          <p:cNvSpPr>
            <a:spLocks noGrp="1"/>
          </p:cNvSpPr>
          <p:nvPr>
            <p:ph type="body" idx="1"/>
          </p:nvPr>
        </p:nvSpPr>
        <p:spPr>
          <a:xfrm>
            <a:off x="700186" y="1083852"/>
            <a:ext cx="8132113" cy="3380792"/>
          </a:xfrm>
        </p:spPr>
        <p:txBody>
          <a:bodyPr>
            <a:normAutofit/>
          </a:bodyPr>
          <a:lstStyle/>
          <a:p>
            <a:pPr>
              <a:buClr>
                <a:schemeClr val="tx1">
                  <a:lumMod val="85000"/>
                  <a:lumOff val="15000"/>
                </a:schemeClr>
              </a:buClr>
            </a:pPr>
            <a:r>
              <a:rPr lang="en-GB" b="1" dirty="0">
                <a:solidFill>
                  <a:schemeClr val="tx1"/>
                </a:solidFill>
                <a:latin typeface="HelveticaNeueLT Std" panose="020B0604020202020204" pitchFamily="34" charset="0"/>
              </a:rPr>
              <a:t>Example domain: </a:t>
            </a:r>
          </a:p>
          <a:p>
            <a:pPr marL="358775">
              <a:buClr>
                <a:schemeClr val="tx1">
                  <a:lumMod val="85000"/>
                  <a:lumOff val="15000"/>
                </a:schemeClr>
              </a:buClr>
            </a:pPr>
            <a:r>
              <a:rPr lang="en-GB" dirty="0">
                <a:solidFill>
                  <a:schemeClr val="tx1">
                    <a:lumMod val="75000"/>
                    <a:lumOff val="25000"/>
                  </a:schemeClr>
                </a:solidFill>
                <a:latin typeface="HelveticaNeueLT Std" panose="020B0604020202020204" pitchFamily="34" charset="0"/>
              </a:rPr>
              <a:t>Autonomous driving (AD);</a:t>
            </a:r>
          </a:p>
          <a:p>
            <a:endParaRPr lang="en-GB" dirty="0">
              <a:solidFill>
                <a:schemeClr val="tx1">
                  <a:lumMod val="85000"/>
                  <a:lumOff val="15000"/>
                </a:schemeClr>
              </a:solidFill>
              <a:latin typeface="HelveticaNeueLT Std" panose="020B0604020202020204" pitchFamily="34" charset="0"/>
            </a:endParaRPr>
          </a:p>
          <a:p>
            <a:pPr>
              <a:buClr>
                <a:schemeClr val="tx1">
                  <a:lumMod val="85000"/>
                  <a:lumOff val="15000"/>
                </a:schemeClr>
              </a:buClr>
            </a:pPr>
            <a:r>
              <a:rPr lang="en-GB" b="1" dirty="0">
                <a:solidFill>
                  <a:schemeClr val="tx1"/>
                </a:solidFill>
                <a:latin typeface="HelveticaNeueLT Std" panose="020B0604020202020204" pitchFamily="34" charset="0"/>
              </a:rPr>
              <a:t>Critical environment: </a:t>
            </a:r>
          </a:p>
          <a:p>
            <a:pPr marL="358775">
              <a:buClr>
                <a:schemeClr val="tx1">
                  <a:lumMod val="85000"/>
                  <a:lumOff val="15000"/>
                </a:schemeClr>
              </a:buClr>
            </a:pPr>
            <a:r>
              <a:rPr lang="en-GB" dirty="0">
                <a:solidFill>
                  <a:schemeClr val="tx1">
                    <a:lumMod val="75000"/>
                    <a:lumOff val="25000"/>
                  </a:schemeClr>
                </a:solidFill>
                <a:latin typeface="HelveticaNeueLT Std" panose="020B0604020202020204" pitchFamily="34" charset="0"/>
              </a:rPr>
              <a:t>Socially: Driving actions are seen and judged by others;</a:t>
            </a:r>
          </a:p>
          <a:p>
            <a:pPr marL="358775">
              <a:buClr>
                <a:schemeClr val="tx1">
                  <a:lumMod val="85000"/>
                  <a:lumOff val="15000"/>
                </a:schemeClr>
              </a:buClr>
            </a:pPr>
            <a:r>
              <a:rPr lang="en-GB" dirty="0">
                <a:solidFill>
                  <a:schemeClr val="tx1">
                    <a:lumMod val="75000"/>
                    <a:lumOff val="25000"/>
                  </a:schemeClr>
                </a:solidFill>
                <a:latin typeface="HelveticaNeueLT Std" panose="020B0604020202020204" pitchFamily="34" charset="0"/>
              </a:rPr>
              <a:t>Epistemically: Partial observability and shared rules;</a:t>
            </a:r>
          </a:p>
          <a:p>
            <a:pPr marL="358775">
              <a:buClr>
                <a:schemeClr val="tx1">
                  <a:lumMod val="85000"/>
                  <a:lumOff val="15000"/>
                </a:schemeClr>
              </a:buClr>
            </a:pPr>
            <a:r>
              <a:rPr lang="en-GB" dirty="0">
                <a:solidFill>
                  <a:schemeClr val="tx1">
                    <a:lumMod val="75000"/>
                    <a:lumOff val="25000"/>
                  </a:schemeClr>
                </a:solidFill>
                <a:latin typeface="HelveticaNeueLT Std" panose="020B0604020202020204" pitchFamily="34" charset="0"/>
              </a:rPr>
              <a:t>Safety: Driving can be dangerous. </a:t>
            </a:r>
            <a:endParaRPr lang="en-GB" dirty="0">
              <a:solidFill>
                <a:schemeClr val="tx1">
                  <a:lumMod val="85000"/>
                  <a:lumOff val="15000"/>
                </a:schemeClr>
              </a:solidFill>
              <a:latin typeface="HelveticaNeueLT Std" panose="020B0604020202020204" pitchFamily="34" charset="0"/>
            </a:endParaRPr>
          </a:p>
        </p:txBody>
      </p:sp>
      <p:sp>
        <p:nvSpPr>
          <p:cNvPr id="4" name="Slide Number Placeholder 3">
            <a:extLst>
              <a:ext uri="{FF2B5EF4-FFF2-40B4-BE49-F238E27FC236}">
                <a16:creationId xmlns:a16="http://schemas.microsoft.com/office/drawing/2014/main" id="{0CCEE807-E3FE-79AA-0383-5E0539BEB463}"/>
              </a:ext>
            </a:extLst>
          </p:cNvPr>
          <p:cNvSpPr>
            <a:spLocks noGrp="1"/>
          </p:cNvSpPr>
          <p:nvPr>
            <p:ph type="sldNum" idx="12"/>
          </p:nvPr>
        </p:nvSpPr>
        <p:spPr/>
        <p:txBody>
          <a:bodyPr>
            <a:normAutofit lnSpcReduction="10000"/>
          </a:bodyPr>
          <a:lstStyle/>
          <a:p>
            <a:fld id="{00000000-1234-1234-1234-123412341234}" type="slidenum">
              <a:rPr lang="en" sz="900" smtClean="0"/>
              <a:pPr/>
              <a:t>45</a:t>
            </a:fld>
            <a:endParaRPr lang="en" sz="900" dirty="0"/>
          </a:p>
        </p:txBody>
      </p:sp>
    </p:spTree>
    <p:extLst>
      <p:ext uri="{BB962C8B-B14F-4D97-AF65-F5344CB8AC3E}">
        <p14:creationId xmlns:p14="http://schemas.microsoft.com/office/powerpoint/2010/main" val="574146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bg1">
                    <a:lumMod val="75000"/>
                  </a:schemeClr>
                </a:solidFill>
                <a:latin typeface="HelveticaNeueLT Std" panose="020B0604020202020204" pitchFamily="34" charset="0"/>
              </a:rPr>
              <a:t>What are the </a:t>
            </a:r>
            <a:r>
              <a:rPr lang="en-GB" b="1" dirty="0">
                <a:solidFill>
                  <a:schemeClr val="bg1">
                    <a:lumMod val="75000"/>
                  </a:schemeClr>
                </a:solidFill>
                <a:latin typeface="HelveticaNeueLT Std" panose="020B0604020202020204" pitchFamily="34" charset="0"/>
              </a:rPr>
              <a:t>fundamental problems </a:t>
            </a:r>
            <a:r>
              <a:rPr lang="en-GB" dirty="0">
                <a:solidFill>
                  <a:schemeClr val="bg1">
                    <a:lumMod val="7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bg1">
                    <a:lumMod val="75000"/>
                  </a:schemeClr>
                </a:solidFill>
                <a:latin typeface="HelveticaNeueLT Std" panose="020B0604020202020204" pitchFamily="34" charset="0"/>
              </a:rPr>
              <a:t>Motivation for XAI is misplaced;</a:t>
            </a:r>
          </a:p>
          <a:p>
            <a:pPr marL="987425" lvl="1" indent="-342900">
              <a:buClrTx/>
              <a:buFont typeface="+mj-lt"/>
              <a:buAutoNum type="alphaLcPeriod"/>
            </a:pPr>
            <a:r>
              <a:rPr lang="en-GB" sz="1600" dirty="0">
                <a:solidFill>
                  <a:schemeClr val="bg1">
                    <a:lumMod val="75000"/>
                  </a:schemeClr>
                </a:solidFill>
                <a:latin typeface="HelveticaNeueLT Std" panose="020B0604020202020204" pitchFamily="34" charset="0"/>
              </a:rPr>
              <a:t>Standard methods are unreliable;</a:t>
            </a:r>
          </a:p>
          <a:p>
            <a:pPr marL="987425" lvl="1" indent="-342900">
              <a:buClrTx/>
              <a:buFont typeface="+mj-lt"/>
              <a:buAutoNum type="alphaLcPeriod"/>
            </a:pPr>
            <a:r>
              <a:rPr lang="en-GB" sz="1600" dirty="0">
                <a:solidFill>
                  <a:schemeClr val="bg1">
                    <a:lumMod val="75000"/>
                  </a:schemeClr>
                </a:solidFill>
                <a:latin typeface="HelveticaNeueLT Std" panose="020B0604020202020204" pitchFamily="34" charset="0"/>
              </a:rPr>
              <a:t>XAI evaluation is unrevealing;</a:t>
            </a:r>
          </a:p>
          <a:p>
            <a:pPr marL="987425" lvl="1" indent="-342900">
              <a:buClrTx/>
              <a:buFont typeface="+mj-lt"/>
              <a:buAutoNum type="alphaLcPeriod"/>
            </a:pPr>
            <a:endParaRPr lang="en-GB" sz="1600" dirty="0">
              <a:solidFill>
                <a:schemeClr val="tx1">
                  <a:lumMod val="75000"/>
                  <a:lumOff val="25000"/>
                </a:schemeClr>
              </a:solidFill>
              <a:latin typeface="HelveticaNeueLT Std" panose="020B0604020202020204" pitchFamily="34" charset="0"/>
            </a:endParaRPr>
          </a:p>
          <a:p>
            <a:pPr marL="447675" indent="-342900">
              <a:buClrTx/>
              <a:buFont typeface="+mj-lt"/>
              <a:buAutoNum type="arabicPeriod"/>
            </a:pPr>
            <a:r>
              <a:rPr lang="en-GB" dirty="0">
                <a:solidFill>
                  <a:schemeClr val="tx1">
                    <a:lumMod val="75000"/>
                    <a:lumOff val="25000"/>
                  </a:schemeClr>
                </a:solidFill>
                <a:latin typeface="HelveticaNeueLT Std" panose="020B0604020202020204" pitchFamily="34" charset="0"/>
              </a:rPr>
              <a:t>How to </a:t>
            </a:r>
            <a:r>
              <a:rPr lang="en-GB" b="1" dirty="0">
                <a:solidFill>
                  <a:schemeClr val="tx1">
                    <a:lumMod val="75000"/>
                    <a:lumOff val="25000"/>
                  </a:schemeClr>
                </a:solidFill>
                <a:latin typeface="HelveticaNeueLT Std" panose="020B0604020202020204" pitchFamily="34" charset="0"/>
              </a:rPr>
              <a:t>operationalise</a:t>
            </a:r>
            <a:r>
              <a:rPr lang="en-GB" dirty="0">
                <a:solidFill>
                  <a:schemeClr val="tx1">
                    <a:lumMod val="75000"/>
                    <a:lumOff val="25000"/>
                  </a:schemeClr>
                </a:solidFill>
                <a:latin typeface="HelveticaNeueLT Std" panose="020B0604020202020204" pitchFamily="34" charset="0"/>
              </a:rPr>
              <a:t> better explanations for AI-based decision-making?</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Multi-agent systems (MAS);</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People explain all the time; study how they do it in context;</a:t>
            </a: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46</a:t>
            </a:fld>
            <a:endParaRPr lang="en"/>
          </a:p>
        </p:txBody>
      </p:sp>
    </p:spTree>
    <p:extLst>
      <p:ext uri="{BB962C8B-B14F-4D97-AF65-F5344CB8AC3E}">
        <p14:creationId xmlns:p14="http://schemas.microsoft.com/office/powerpoint/2010/main" val="18303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0349-9FB1-4AEA-73B0-A4F0EC253529}"/>
              </a:ext>
            </a:extLst>
          </p:cNvPr>
          <p:cNvSpPr>
            <a:spLocks noGrp="1"/>
          </p:cNvSpPr>
          <p:nvPr>
            <p:ph type="title"/>
          </p:nvPr>
        </p:nvSpPr>
        <p:spPr/>
        <p:txBody>
          <a:bodyPr>
            <a:normAutofit fontScale="90000"/>
          </a:bodyPr>
          <a:lstStyle/>
          <a:p>
            <a:r>
              <a:rPr lang="en-GB" dirty="0"/>
              <a:t>CLASSICAL XAI – NARY A THEORY</a:t>
            </a:r>
          </a:p>
        </p:txBody>
      </p:sp>
      <p:sp>
        <p:nvSpPr>
          <p:cNvPr id="4" name="Slide Number Placeholder 3">
            <a:extLst>
              <a:ext uri="{FF2B5EF4-FFF2-40B4-BE49-F238E27FC236}">
                <a16:creationId xmlns:a16="http://schemas.microsoft.com/office/drawing/2014/main" id="{5569A50B-45B7-6D92-9BE8-D5B02EE0751B}"/>
              </a:ext>
            </a:extLst>
          </p:cNvPr>
          <p:cNvSpPr>
            <a:spLocks noGrp="1"/>
          </p:cNvSpPr>
          <p:nvPr>
            <p:ph type="sldNum" idx="12"/>
          </p:nvPr>
        </p:nvSpPr>
        <p:spPr/>
        <p:txBody>
          <a:bodyPr>
            <a:normAutofit fontScale="92500" lnSpcReduction="10000"/>
          </a:bodyPr>
          <a:lstStyle/>
          <a:p>
            <a:fld id="{00000000-1234-1234-1234-123412341234}" type="slidenum">
              <a:rPr lang="en" smtClean="0"/>
              <a:pPr/>
              <a:t>47</a:t>
            </a:fld>
            <a:endParaRPr lang="en"/>
          </a:p>
        </p:txBody>
      </p:sp>
      <p:grpSp>
        <p:nvGrpSpPr>
          <p:cNvPr id="7" name="Group 6">
            <a:extLst>
              <a:ext uri="{FF2B5EF4-FFF2-40B4-BE49-F238E27FC236}">
                <a16:creationId xmlns:a16="http://schemas.microsoft.com/office/drawing/2014/main" id="{020364AB-7794-9DD3-AAFC-7F186CA7D828}"/>
              </a:ext>
            </a:extLst>
          </p:cNvPr>
          <p:cNvGrpSpPr/>
          <p:nvPr/>
        </p:nvGrpSpPr>
        <p:grpSpPr>
          <a:xfrm>
            <a:off x="2555131" y="2114419"/>
            <a:ext cx="914400" cy="1116927"/>
            <a:chOff x="1877438" y="1842044"/>
            <a:chExt cx="914400" cy="1116927"/>
          </a:xfrm>
        </p:grpSpPr>
        <p:pic>
          <p:nvPicPr>
            <p:cNvPr id="5" name="Graphic 4" descr="Robot with solid fill">
              <a:extLst>
                <a:ext uri="{FF2B5EF4-FFF2-40B4-BE49-F238E27FC236}">
                  <a16:creationId xmlns:a16="http://schemas.microsoft.com/office/drawing/2014/main" id="{25636675-1AA8-A70F-0992-7729626638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7438" y="1842044"/>
              <a:ext cx="914400" cy="914400"/>
            </a:xfrm>
            <a:prstGeom prst="rect">
              <a:avLst/>
            </a:prstGeom>
          </p:spPr>
        </p:pic>
        <p:sp>
          <p:nvSpPr>
            <p:cNvPr id="6" name="TextBox 5">
              <a:extLst>
                <a:ext uri="{FF2B5EF4-FFF2-40B4-BE49-F238E27FC236}">
                  <a16:creationId xmlns:a16="http://schemas.microsoft.com/office/drawing/2014/main" id="{EC4250C1-9E04-CF83-4BEB-BCE798D56735}"/>
                </a:ext>
              </a:extLst>
            </p:cNvPr>
            <p:cNvSpPr txBox="1"/>
            <p:nvPr/>
          </p:nvSpPr>
          <p:spPr>
            <a:xfrm>
              <a:off x="2097233" y="2651194"/>
              <a:ext cx="474810" cy="307777"/>
            </a:xfrm>
            <a:prstGeom prst="rect">
              <a:avLst/>
            </a:prstGeom>
            <a:noFill/>
          </p:spPr>
          <p:txBody>
            <a:bodyPr wrap="none" rtlCol="0">
              <a:spAutoFit/>
            </a:bodyPr>
            <a:lstStyle/>
            <a:p>
              <a:r>
                <a:rPr lang="en-GB" dirty="0">
                  <a:latin typeface="HelveticaNeueLT Std" panose="020B0604020202020204" pitchFamily="34" charset="0"/>
                </a:rPr>
                <a:t>XAI</a:t>
              </a:r>
            </a:p>
          </p:txBody>
        </p:sp>
      </p:grpSp>
      <p:grpSp>
        <p:nvGrpSpPr>
          <p:cNvPr id="8" name="Group 7">
            <a:extLst>
              <a:ext uri="{FF2B5EF4-FFF2-40B4-BE49-F238E27FC236}">
                <a16:creationId xmlns:a16="http://schemas.microsoft.com/office/drawing/2014/main" id="{042176FC-BC15-7D7C-E483-AC73506E34E2}"/>
              </a:ext>
            </a:extLst>
          </p:cNvPr>
          <p:cNvGrpSpPr/>
          <p:nvPr/>
        </p:nvGrpSpPr>
        <p:grpSpPr>
          <a:xfrm>
            <a:off x="5281424" y="2014861"/>
            <a:ext cx="914400" cy="1037877"/>
            <a:chOff x="1598579" y="2571750"/>
            <a:chExt cx="914400" cy="1037877"/>
          </a:xfrm>
        </p:grpSpPr>
        <p:pic>
          <p:nvPicPr>
            <p:cNvPr id="9" name="Graphic 8" descr="User with solid fill">
              <a:extLst>
                <a:ext uri="{FF2B5EF4-FFF2-40B4-BE49-F238E27FC236}">
                  <a16:creationId xmlns:a16="http://schemas.microsoft.com/office/drawing/2014/main" id="{76515D26-B72B-6639-F2C2-69FDC0F5F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579" y="2571750"/>
              <a:ext cx="914400" cy="914400"/>
            </a:xfrm>
            <a:prstGeom prst="rect">
              <a:avLst/>
            </a:prstGeom>
          </p:spPr>
        </p:pic>
        <p:sp>
          <p:nvSpPr>
            <p:cNvPr id="10" name="TextBox 9">
              <a:extLst>
                <a:ext uri="{FF2B5EF4-FFF2-40B4-BE49-F238E27FC236}">
                  <a16:creationId xmlns:a16="http://schemas.microsoft.com/office/drawing/2014/main" id="{F6F183D7-A9D9-9293-169A-0457A54FDE02}"/>
                </a:ext>
              </a:extLst>
            </p:cNvPr>
            <p:cNvSpPr txBox="1"/>
            <p:nvPr/>
          </p:nvSpPr>
          <p:spPr>
            <a:xfrm>
              <a:off x="1775894" y="3301850"/>
              <a:ext cx="559769" cy="307777"/>
            </a:xfrm>
            <a:prstGeom prst="rect">
              <a:avLst/>
            </a:prstGeom>
            <a:noFill/>
          </p:spPr>
          <p:txBody>
            <a:bodyPr wrap="none" rtlCol="0">
              <a:spAutoFit/>
            </a:bodyPr>
            <a:lstStyle/>
            <a:p>
              <a:r>
                <a:rPr lang="en-GB" dirty="0">
                  <a:latin typeface="HelveticaNeueLT Std" panose="020B0604020202020204" pitchFamily="34" charset="0"/>
                </a:rPr>
                <a:t>User</a:t>
              </a:r>
            </a:p>
          </p:txBody>
        </p:sp>
      </p:grpSp>
      <p:sp>
        <p:nvSpPr>
          <p:cNvPr id="11" name="TextBox 10">
            <a:extLst>
              <a:ext uri="{FF2B5EF4-FFF2-40B4-BE49-F238E27FC236}">
                <a16:creationId xmlns:a16="http://schemas.microsoft.com/office/drawing/2014/main" id="{398CF475-298B-010B-B6DC-22AF533E2353}"/>
              </a:ext>
            </a:extLst>
          </p:cNvPr>
          <p:cNvSpPr txBox="1"/>
          <p:nvPr/>
        </p:nvSpPr>
        <p:spPr>
          <a:xfrm>
            <a:off x="3576713" y="967114"/>
            <a:ext cx="1624163" cy="369332"/>
          </a:xfrm>
          <a:prstGeom prst="rect">
            <a:avLst/>
          </a:prstGeom>
          <a:noFill/>
        </p:spPr>
        <p:txBody>
          <a:bodyPr wrap="none" rtlCol="0">
            <a:spAutoFit/>
          </a:bodyPr>
          <a:lstStyle/>
          <a:p>
            <a:r>
              <a:rPr lang="en-GB" sz="1800" b="1" dirty="0">
                <a:latin typeface="HelveticaNeueLT Std" panose="020B0604020202020204" pitchFamily="34" charset="0"/>
              </a:rPr>
              <a:t>Classical XAI</a:t>
            </a:r>
          </a:p>
        </p:txBody>
      </p:sp>
      <p:cxnSp>
        <p:nvCxnSpPr>
          <p:cNvPr id="13" name="Straight Arrow Connector 12">
            <a:extLst>
              <a:ext uri="{FF2B5EF4-FFF2-40B4-BE49-F238E27FC236}">
                <a16:creationId xmlns:a16="http://schemas.microsoft.com/office/drawing/2014/main" id="{0BDC0A58-EC6B-B3A9-EDE2-F09F8289A185}"/>
              </a:ext>
            </a:extLst>
          </p:cNvPr>
          <p:cNvCxnSpPr>
            <a:cxnSpLocks/>
          </p:cNvCxnSpPr>
          <p:nvPr/>
        </p:nvCxnSpPr>
        <p:spPr>
          <a:xfrm>
            <a:off x="3469531" y="2571619"/>
            <a:ext cx="1838528" cy="0"/>
          </a:xfrm>
          <a:prstGeom prst="straightConnector1">
            <a:avLst/>
          </a:prstGeom>
          <a:ln w="38100">
            <a:solidFill>
              <a:srgbClr val="30857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09934C-6668-630C-0B57-CDD91021368E}"/>
              </a:ext>
            </a:extLst>
          </p:cNvPr>
          <p:cNvSpPr txBox="1"/>
          <p:nvPr/>
        </p:nvSpPr>
        <p:spPr>
          <a:xfrm>
            <a:off x="3922469" y="2294620"/>
            <a:ext cx="906017" cy="276999"/>
          </a:xfrm>
          <a:prstGeom prst="rect">
            <a:avLst/>
          </a:prstGeom>
          <a:noFill/>
        </p:spPr>
        <p:txBody>
          <a:bodyPr wrap="none" rtlCol="0">
            <a:spAutoFit/>
          </a:bodyPr>
          <a:lstStyle/>
          <a:p>
            <a:r>
              <a:rPr lang="en-GB" sz="1200" dirty="0">
                <a:latin typeface="HelveticaNeueLT Std Lt" panose="020B0403020202020204" pitchFamily="34" charset="0"/>
              </a:rPr>
              <a:t>Explains to</a:t>
            </a:r>
          </a:p>
        </p:txBody>
      </p:sp>
      <p:sp>
        <p:nvSpPr>
          <p:cNvPr id="18" name="Oval 17">
            <a:extLst>
              <a:ext uri="{FF2B5EF4-FFF2-40B4-BE49-F238E27FC236}">
                <a16:creationId xmlns:a16="http://schemas.microsoft.com/office/drawing/2014/main" id="{3DE55592-E816-9186-DD23-5AD5288972EC}"/>
              </a:ext>
            </a:extLst>
          </p:cNvPr>
          <p:cNvSpPr/>
          <p:nvPr/>
        </p:nvSpPr>
        <p:spPr>
          <a:xfrm>
            <a:off x="1424888" y="1613444"/>
            <a:ext cx="2385468" cy="1916349"/>
          </a:xfrm>
          <a:prstGeom prst="ellipse">
            <a:avLst/>
          </a:prstGeom>
          <a:noFill/>
          <a:ln w="28575">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EBC5780-ED23-C670-3CF0-A482D70CDE03}"/>
              </a:ext>
            </a:extLst>
          </p:cNvPr>
          <p:cNvSpPr/>
          <p:nvPr/>
        </p:nvSpPr>
        <p:spPr>
          <a:xfrm>
            <a:off x="4889770" y="1613445"/>
            <a:ext cx="2385468" cy="1916349"/>
          </a:xfrm>
          <a:prstGeom prst="ellipse">
            <a:avLst/>
          </a:prstGeom>
          <a:noFill/>
          <a:ln w="28575">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050CD83-72DC-3864-60CF-4E3EAFBF5C39}"/>
              </a:ext>
            </a:extLst>
          </p:cNvPr>
          <p:cNvSpPr txBox="1"/>
          <p:nvPr/>
        </p:nvSpPr>
        <p:spPr>
          <a:xfrm>
            <a:off x="1805533" y="1413288"/>
            <a:ext cx="1624178" cy="400110"/>
          </a:xfrm>
          <a:prstGeom prst="rect">
            <a:avLst/>
          </a:prstGeom>
          <a:noFill/>
        </p:spPr>
        <p:txBody>
          <a:bodyPr wrap="square" rtlCol="0">
            <a:spAutoFit/>
          </a:bodyPr>
          <a:lstStyle/>
          <a:p>
            <a:pPr algn="ctr"/>
            <a:r>
              <a:rPr lang="en-GB" sz="1000" b="1" dirty="0">
                <a:solidFill>
                  <a:schemeClr val="accent4">
                    <a:lumMod val="50000"/>
                  </a:schemeClr>
                </a:solidFill>
                <a:latin typeface="HelveticaNeueLT Std" panose="020B0604020202020204" pitchFamily="34" charset="0"/>
              </a:rPr>
              <a:t>Epistemic and functional capabilities</a:t>
            </a:r>
          </a:p>
        </p:txBody>
      </p:sp>
      <p:sp>
        <p:nvSpPr>
          <p:cNvPr id="21" name="TextBox 20">
            <a:extLst>
              <a:ext uri="{FF2B5EF4-FFF2-40B4-BE49-F238E27FC236}">
                <a16:creationId xmlns:a16="http://schemas.microsoft.com/office/drawing/2014/main" id="{3E8AC1ED-DAC8-DFCA-0EE5-0A79C4D4BBE0}"/>
              </a:ext>
            </a:extLst>
          </p:cNvPr>
          <p:cNvSpPr txBox="1"/>
          <p:nvPr/>
        </p:nvSpPr>
        <p:spPr>
          <a:xfrm>
            <a:off x="5281424" y="1411937"/>
            <a:ext cx="1627731" cy="400110"/>
          </a:xfrm>
          <a:prstGeom prst="rect">
            <a:avLst/>
          </a:prstGeom>
          <a:noFill/>
        </p:spPr>
        <p:txBody>
          <a:bodyPr wrap="square" rtlCol="0">
            <a:spAutoFit/>
          </a:bodyPr>
          <a:lstStyle/>
          <a:p>
            <a:pPr algn="ctr"/>
            <a:r>
              <a:rPr lang="en-GB" sz="1000" b="1" dirty="0">
                <a:solidFill>
                  <a:schemeClr val="accent5">
                    <a:lumMod val="50000"/>
                  </a:schemeClr>
                </a:solidFill>
                <a:latin typeface="HelveticaNeueLT Std" panose="020B0604020202020204" pitchFamily="34" charset="0"/>
              </a:rPr>
              <a:t>Epistemic and functional requirements</a:t>
            </a:r>
          </a:p>
        </p:txBody>
      </p:sp>
      <p:sp>
        <p:nvSpPr>
          <p:cNvPr id="22" name="TextBox 21">
            <a:extLst>
              <a:ext uri="{FF2B5EF4-FFF2-40B4-BE49-F238E27FC236}">
                <a16:creationId xmlns:a16="http://schemas.microsoft.com/office/drawing/2014/main" id="{FC98B0D9-3F42-6B73-F40C-6FAA2F47664C}"/>
              </a:ext>
            </a:extLst>
          </p:cNvPr>
          <p:cNvSpPr txBox="1"/>
          <p:nvPr/>
        </p:nvSpPr>
        <p:spPr>
          <a:xfrm>
            <a:off x="1490066" y="3932662"/>
            <a:ext cx="6234399"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No (or very little) overlap between what XAI offers and what the user wants. </a:t>
            </a:r>
          </a:p>
        </p:txBody>
      </p:sp>
    </p:spTree>
    <p:extLst>
      <p:ext uri="{BB962C8B-B14F-4D97-AF65-F5344CB8AC3E}">
        <p14:creationId xmlns:p14="http://schemas.microsoft.com/office/powerpoint/2010/main" val="22221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0349-9FB1-4AEA-73B0-A4F0EC253529}"/>
              </a:ext>
            </a:extLst>
          </p:cNvPr>
          <p:cNvSpPr>
            <a:spLocks noGrp="1"/>
          </p:cNvSpPr>
          <p:nvPr>
            <p:ph type="title"/>
          </p:nvPr>
        </p:nvSpPr>
        <p:spPr/>
        <p:txBody>
          <a:bodyPr>
            <a:normAutofit fontScale="90000"/>
          </a:bodyPr>
          <a:lstStyle/>
          <a:p>
            <a:r>
              <a:rPr lang="en-GB" dirty="0"/>
              <a:t>HUMAN-CENTRIC XAI – WITHOUT USER REQUIREMENTS</a:t>
            </a:r>
          </a:p>
        </p:txBody>
      </p:sp>
      <p:sp>
        <p:nvSpPr>
          <p:cNvPr id="4" name="Slide Number Placeholder 3">
            <a:extLst>
              <a:ext uri="{FF2B5EF4-FFF2-40B4-BE49-F238E27FC236}">
                <a16:creationId xmlns:a16="http://schemas.microsoft.com/office/drawing/2014/main" id="{5569A50B-45B7-6D92-9BE8-D5B02EE0751B}"/>
              </a:ext>
            </a:extLst>
          </p:cNvPr>
          <p:cNvSpPr>
            <a:spLocks noGrp="1"/>
          </p:cNvSpPr>
          <p:nvPr>
            <p:ph type="sldNum" idx="12"/>
          </p:nvPr>
        </p:nvSpPr>
        <p:spPr/>
        <p:txBody>
          <a:bodyPr>
            <a:normAutofit fontScale="92500" lnSpcReduction="10000"/>
          </a:bodyPr>
          <a:lstStyle/>
          <a:p>
            <a:fld id="{00000000-1234-1234-1234-123412341234}" type="slidenum">
              <a:rPr lang="en" smtClean="0"/>
              <a:pPr/>
              <a:t>48</a:t>
            </a:fld>
            <a:endParaRPr lang="en"/>
          </a:p>
        </p:txBody>
      </p:sp>
      <p:grpSp>
        <p:nvGrpSpPr>
          <p:cNvPr id="7" name="Group 6">
            <a:extLst>
              <a:ext uri="{FF2B5EF4-FFF2-40B4-BE49-F238E27FC236}">
                <a16:creationId xmlns:a16="http://schemas.microsoft.com/office/drawing/2014/main" id="{020364AB-7794-9DD3-AAFC-7F186CA7D828}"/>
              </a:ext>
            </a:extLst>
          </p:cNvPr>
          <p:cNvGrpSpPr/>
          <p:nvPr/>
        </p:nvGrpSpPr>
        <p:grpSpPr>
          <a:xfrm>
            <a:off x="4542816" y="2063821"/>
            <a:ext cx="914400" cy="1116927"/>
            <a:chOff x="1877438" y="1842044"/>
            <a:chExt cx="914400" cy="1116927"/>
          </a:xfrm>
        </p:grpSpPr>
        <p:pic>
          <p:nvPicPr>
            <p:cNvPr id="5" name="Graphic 4" descr="Robot with solid fill">
              <a:extLst>
                <a:ext uri="{FF2B5EF4-FFF2-40B4-BE49-F238E27FC236}">
                  <a16:creationId xmlns:a16="http://schemas.microsoft.com/office/drawing/2014/main" id="{25636675-1AA8-A70F-0992-7729626638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7438" y="1842044"/>
              <a:ext cx="914400" cy="914400"/>
            </a:xfrm>
            <a:prstGeom prst="rect">
              <a:avLst/>
            </a:prstGeom>
          </p:spPr>
        </p:pic>
        <p:sp>
          <p:nvSpPr>
            <p:cNvPr id="6" name="TextBox 5">
              <a:extLst>
                <a:ext uri="{FF2B5EF4-FFF2-40B4-BE49-F238E27FC236}">
                  <a16:creationId xmlns:a16="http://schemas.microsoft.com/office/drawing/2014/main" id="{EC4250C1-9E04-CF83-4BEB-BCE798D56735}"/>
                </a:ext>
              </a:extLst>
            </p:cNvPr>
            <p:cNvSpPr txBox="1"/>
            <p:nvPr/>
          </p:nvSpPr>
          <p:spPr>
            <a:xfrm>
              <a:off x="2097233" y="2651194"/>
              <a:ext cx="474810" cy="307777"/>
            </a:xfrm>
            <a:prstGeom prst="rect">
              <a:avLst/>
            </a:prstGeom>
            <a:noFill/>
          </p:spPr>
          <p:txBody>
            <a:bodyPr wrap="none" rtlCol="0">
              <a:spAutoFit/>
            </a:bodyPr>
            <a:lstStyle/>
            <a:p>
              <a:r>
                <a:rPr lang="en-GB" dirty="0">
                  <a:latin typeface="HelveticaNeueLT Std" panose="020B0604020202020204" pitchFamily="34" charset="0"/>
                </a:rPr>
                <a:t>XAI</a:t>
              </a:r>
            </a:p>
          </p:txBody>
        </p:sp>
      </p:grpSp>
      <p:grpSp>
        <p:nvGrpSpPr>
          <p:cNvPr id="8" name="Group 7">
            <a:extLst>
              <a:ext uri="{FF2B5EF4-FFF2-40B4-BE49-F238E27FC236}">
                <a16:creationId xmlns:a16="http://schemas.microsoft.com/office/drawing/2014/main" id="{042176FC-BC15-7D7C-E483-AC73506E34E2}"/>
              </a:ext>
            </a:extLst>
          </p:cNvPr>
          <p:cNvGrpSpPr/>
          <p:nvPr/>
        </p:nvGrpSpPr>
        <p:grpSpPr>
          <a:xfrm>
            <a:off x="7269109" y="1964263"/>
            <a:ext cx="914400" cy="1062596"/>
            <a:chOff x="1598579" y="2571750"/>
            <a:chExt cx="914400" cy="1062596"/>
          </a:xfrm>
        </p:grpSpPr>
        <p:pic>
          <p:nvPicPr>
            <p:cNvPr id="9" name="Graphic 8" descr="User with solid fill">
              <a:extLst>
                <a:ext uri="{FF2B5EF4-FFF2-40B4-BE49-F238E27FC236}">
                  <a16:creationId xmlns:a16="http://schemas.microsoft.com/office/drawing/2014/main" id="{76515D26-B72B-6639-F2C2-69FDC0F5F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579" y="2571750"/>
              <a:ext cx="914400" cy="914400"/>
            </a:xfrm>
            <a:prstGeom prst="rect">
              <a:avLst/>
            </a:prstGeom>
          </p:spPr>
        </p:pic>
        <p:sp>
          <p:nvSpPr>
            <p:cNvPr id="10" name="TextBox 9">
              <a:extLst>
                <a:ext uri="{FF2B5EF4-FFF2-40B4-BE49-F238E27FC236}">
                  <a16:creationId xmlns:a16="http://schemas.microsoft.com/office/drawing/2014/main" id="{F6F183D7-A9D9-9293-169A-0457A54FDE02}"/>
                </a:ext>
              </a:extLst>
            </p:cNvPr>
            <p:cNvSpPr txBox="1"/>
            <p:nvPr/>
          </p:nvSpPr>
          <p:spPr>
            <a:xfrm>
              <a:off x="1775894" y="3326569"/>
              <a:ext cx="559769" cy="307777"/>
            </a:xfrm>
            <a:prstGeom prst="rect">
              <a:avLst/>
            </a:prstGeom>
            <a:noFill/>
          </p:spPr>
          <p:txBody>
            <a:bodyPr wrap="none" rtlCol="0">
              <a:spAutoFit/>
            </a:bodyPr>
            <a:lstStyle/>
            <a:p>
              <a:r>
                <a:rPr lang="en-GB" dirty="0">
                  <a:latin typeface="HelveticaNeueLT Std" panose="020B0604020202020204" pitchFamily="34" charset="0"/>
                </a:rPr>
                <a:t>User</a:t>
              </a:r>
            </a:p>
          </p:txBody>
        </p:sp>
      </p:grpSp>
      <p:sp>
        <p:nvSpPr>
          <p:cNvPr id="11" name="TextBox 10">
            <a:extLst>
              <a:ext uri="{FF2B5EF4-FFF2-40B4-BE49-F238E27FC236}">
                <a16:creationId xmlns:a16="http://schemas.microsoft.com/office/drawing/2014/main" id="{398CF475-298B-010B-B6DC-22AF533E2353}"/>
              </a:ext>
            </a:extLst>
          </p:cNvPr>
          <p:cNvSpPr txBox="1"/>
          <p:nvPr/>
        </p:nvSpPr>
        <p:spPr>
          <a:xfrm>
            <a:off x="2912401" y="975998"/>
            <a:ext cx="3260829" cy="369332"/>
          </a:xfrm>
          <a:prstGeom prst="rect">
            <a:avLst/>
          </a:prstGeom>
          <a:noFill/>
        </p:spPr>
        <p:txBody>
          <a:bodyPr wrap="none" rtlCol="0">
            <a:spAutoFit/>
          </a:bodyPr>
          <a:lstStyle/>
          <a:p>
            <a:r>
              <a:rPr lang="en-GB" sz="1800" b="1" dirty="0">
                <a:latin typeface="HelveticaNeueLT Std" panose="020B0604020202020204" pitchFamily="34" charset="0"/>
              </a:rPr>
              <a:t>Towards human-centric XAI</a:t>
            </a:r>
          </a:p>
        </p:txBody>
      </p:sp>
      <p:cxnSp>
        <p:nvCxnSpPr>
          <p:cNvPr id="13" name="Straight Arrow Connector 12">
            <a:extLst>
              <a:ext uri="{FF2B5EF4-FFF2-40B4-BE49-F238E27FC236}">
                <a16:creationId xmlns:a16="http://schemas.microsoft.com/office/drawing/2014/main" id="{0BDC0A58-EC6B-B3A9-EDE2-F09F8289A185}"/>
              </a:ext>
            </a:extLst>
          </p:cNvPr>
          <p:cNvCxnSpPr>
            <a:cxnSpLocks/>
          </p:cNvCxnSpPr>
          <p:nvPr/>
        </p:nvCxnSpPr>
        <p:spPr>
          <a:xfrm>
            <a:off x="5457216" y="2521021"/>
            <a:ext cx="1838528" cy="0"/>
          </a:xfrm>
          <a:prstGeom prst="straightConnector1">
            <a:avLst/>
          </a:prstGeom>
          <a:ln w="38100">
            <a:solidFill>
              <a:srgbClr val="30857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09934C-6668-630C-0B57-CDD91021368E}"/>
              </a:ext>
            </a:extLst>
          </p:cNvPr>
          <p:cNvSpPr txBox="1"/>
          <p:nvPr/>
        </p:nvSpPr>
        <p:spPr>
          <a:xfrm>
            <a:off x="5806362" y="2244022"/>
            <a:ext cx="1067921" cy="276999"/>
          </a:xfrm>
          <a:prstGeom prst="rect">
            <a:avLst/>
          </a:prstGeom>
          <a:noFill/>
        </p:spPr>
        <p:txBody>
          <a:bodyPr wrap="none" rtlCol="0">
            <a:spAutoFit/>
          </a:bodyPr>
          <a:lstStyle/>
          <a:p>
            <a:r>
              <a:rPr lang="en-GB" sz="1200" dirty="0">
                <a:latin typeface="HelveticaNeueLT Std Lt" panose="020B0403020202020204" pitchFamily="34" charset="0"/>
              </a:rPr>
              <a:t>Interacts with</a:t>
            </a:r>
          </a:p>
        </p:txBody>
      </p:sp>
      <p:grpSp>
        <p:nvGrpSpPr>
          <p:cNvPr id="3" name="Group 2">
            <a:extLst>
              <a:ext uri="{FF2B5EF4-FFF2-40B4-BE49-F238E27FC236}">
                <a16:creationId xmlns:a16="http://schemas.microsoft.com/office/drawing/2014/main" id="{84D4D90C-F094-7C87-F20F-8125F0FB3A02}"/>
              </a:ext>
            </a:extLst>
          </p:cNvPr>
          <p:cNvGrpSpPr/>
          <p:nvPr/>
        </p:nvGrpSpPr>
        <p:grpSpPr>
          <a:xfrm>
            <a:off x="952446" y="1818208"/>
            <a:ext cx="830834" cy="718797"/>
            <a:chOff x="3247803" y="2616977"/>
            <a:chExt cx="1331926" cy="1152316"/>
          </a:xfrm>
        </p:grpSpPr>
        <p:pic>
          <p:nvPicPr>
            <p:cNvPr id="12" name="Graphic 11" descr="Open book outline">
              <a:extLst>
                <a:ext uri="{FF2B5EF4-FFF2-40B4-BE49-F238E27FC236}">
                  <a16:creationId xmlns:a16="http://schemas.microsoft.com/office/drawing/2014/main" id="{86FEA6D4-D539-86B3-62E6-4902A5A265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14" name="TextBox 13">
              <a:extLst>
                <a:ext uri="{FF2B5EF4-FFF2-40B4-BE49-F238E27FC236}">
                  <a16:creationId xmlns:a16="http://schemas.microsoft.com/office/drawing/2014/main" id="{36B5EF1B-1CD0-1785-4FE4-B22B9A2AB35C}"/>
                </a:ext>
              </a:extLst>
            </p:cNvPr>
            <p:cNvSpPr txBox="1"/>
            <p:nvPr/>
          </p:nvSpPr>
          <p:spPr>
            <a:xfrm>
              <a:off x="3247803" y="3374572"/>
              <a:ext cx="1331926" cy="394721"/>
            </a:xfrm>
            <a:prstGeom prst="rect">
              <a:avLst/>
            </a:prstGeom>
            <a:noFill/>
          </p:spPr>
          <p:txBody>
            <a:bodyPr wrap="square" rtlCol="0">
              <a:spAutoFit/>
            </a:bodyPr>
            <a:lstStyle/>
            <a:p>
              <a:pPr algn="ctr"/>
              <a:r>
                <a:rPr lang="en-GB" sz="1000" dirty="0">
                  <a:latin typeface="HelveticaNeueLT Std" panose="020B0604020202020204" pitchFamily="34" charset="0"/>
                </a:rPr>
                <a:t>Philosophy</a:t>
              </a:r>
            </a:p>
          </p:txBody>
        </p:sp>
      </p:grpSp>
      <p:grpSp>
        <p:nvGrpSpPr>
          <p:cNvPr id="16" name="Group 15">
            <a:extLst>
              <a:ext uri="{FF2B5EF4-FFF2-40B4-BE49-F238E27FC236}">
                <a16:creationId xmlns:a16="http://schemas.microsoft.com/office/drawing/2014/main" id="{0EF56184-5CE0-164C-6DEE-0F966A4FBA1E}"/>
              </a:ext>
            </a:extLst>
          </p:cNvPr>
          <p:cNvGrpSpPr/>
          <p:nvPr/>
        </p:nvGrpSpPr>
        <p:grpSpPr>
          <a:xfrm>
            <a:off x="981380" y="2473872"/>
            <a:ext cx="774572" cy="867655"/>
            <a:chOff x="3274410" y="2616977"/>
            <a:chExt cx="1241731" cy="1390954"/>
          </a:xfrm>
        </p:grpSpPr>
        <p:pic>
          <p:nvPicPr>
            <p:cNvPr id="17" name="Graphic 16" descr="Open book outline">
              <a:extLst>
                <a:ext uri="{FF2B5EF4-FFF2-40B4-BE49-F238E27FC236}">
                  <a16:creationId xmlns:a16="http://schemas.microsoft.com/office/drawing/2014/main" id="{2BCE4190-F701-BEA9-37A9-FB73C4271B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18" name="TextBox 17">
              <a:extLst>
                <a:ext uri="{FF2B5EF4-FFF2-40B4-BE49-F238E27FC236}">
                  <a16:creationId xmlns:a16="http://schemas.microsoft.com/office/drawing/2014/main" id="{D6DA51A3-022C-D88C-EB73-E2359127EF75}"/>
                </a:ext>
              </a:extLst>
            </p:cNvPr>
            <p:cNvSpPr txBox="1"/>
            <p:nvPr/>
          </p:nvSpPr>
          <p:spPr>
            <a:xfrm>
              <a:off x="3274410" y="3366507"/>
              <a:ext cx="1241731" cy="641424"/>
            </a:xfrm>
            <a:prstGeom prst="rect">
              <a:avLst/>
            </a:prstGeom>
            <a:noFill/>
          </p:spPr>
          <p:txBody>
            <a:bodyPr wrap="square" rtlCol="0">
              <a:spAutoFit/>
            </a:bodyPr>
            <a:lstStyle/>
            <a:p>
              <a:pPr algn="ctr"/>
              <a:r>
                <a:rPr lang="en-GB" sz="1000" dirty="0">
                  <a:latin typeface="HelveticaNeueLT Std" panose="020B0604020202020204" pitchFamily="34" charset="0"/>
                </a:rPr>
                <a:t>Social sciences</a:t>
              </a:r>
            </a:p>
          </p:txBody>
        </p:sp>
      </p:grpSp>
      <p:grpSp>
        <p:nvGrpSpPr>
          <p:cNvPr id="19" name="Group 18">
            <a:extLst>
              <a:ext uri="{FF2B5EF4-FFF2-40B4-BE49-F238E27FC236}">
                <a16:creationId xmlns:a16="http://schemas.microsoft.com/office/drawing/2014/main" id="{F8607725-1794-5866-CD23-8B4E533A4607}"/>
              </a:ext>
            </a:extLst>
          </p:cNvPr>
          <p:cNvGrpSpPr/>
          <p:nvPr/>
        </p:nvGrpSpPr>
        <p:grpSpPr>
          <a:xfrm>
            <a:off x="1786966" y="1818208"/>
            <a:ext cx="774572" cy="867655"/>
            <a:chOff x="3274410" y="2616977"/>
            <a:chExt cx="1241731" cy="1390954"/>
          </a:xfrm>
        </p:grpSpPr>
        <p:pic>
          <p:nvPicPr>
            <p:cNvPr id="20" name="Graphic 19" descr="Open book outline">
              <a:extLst>
                <a:ext uri="{FF2B5EF4-FFF2-40B4-BE49-F238E27FC236}">
                  <a16:creationId xmlns:a16="http://schemas.microsoft.com/office/drawing/2014/main" id="{AC47AE55-86CD-D1A3-25FB-8B42C6AB42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21" name="TextBox 20">
              <a:extLst>
                <a:ext uri="{FF2B5EF4-FFF2-40B4-BE49-F238E27FC236}">
                  <a16:creationId xmlns:a16="http://schemas.microsoft.com/office/drawing/2014/main" id="{F7D5A021-6899-18CD-9345-45C2A7F89A35}"/>
                </a:ext>
              </a:extLst>
            </p:cNvPr>
            <p:cNvSpPr txBox="1"/>
            <p:nvPr/>
          </p:nvSpPr>
          <p:spPr>
            <a:xfrm>
              <a:off x="3274410" y="3366507"/>
              <a:ext cx="1241731" cy="641424"/>
            </a:xfrm>
            <a:prstGeom prst="rect">
              <a:avLst/>
            </a:prstGeom>
            <a:noFill/>
          </p:spPr>
          <p:txBody>
            <a:bodyPr wrap="square" rtlCol="0">
              <a:spAutoFit/>
            </a:bodyPr>
            <a:lstStyle/>
            <a:p>
              <a:pPr algn="ctr"/>
              <a:r>
                <a:rPr lang="en-GB" sz="1000" dirty="0">
                  <a:latin typeface="HelveticaNeueLT Std" panose="020B0604020202020204" pitchFamily="34" charset="0"/>
                </a:rPr>
                <a:t>Cognitive science</a:t>
              </a:r>
            </a:p>
          </p:txBody>
        </p:sp>
      </p:grpSp>
      <p:sp>
        <p:nvSpPr>
          <p:cNvPr id="22" name="Oval 21">
            <a:extLst>
              <a:ext uri="{FF2B5EF4-FFF2-40B4-BE49-F238E27FC236}">
                <a16:creationId xmlns:a16="http://schemas.microsoft.com/office/drawing/2014/main" id="{B98F6872-22EA-FCB7-42AD-57FB0AC5E8FA}"/>
              </a:ext>
            </a:extLst>
          </p:cNvPr>
          <p:cNvSpPr/>
          <p:nvPr/>
        </p:nvSpPr>
        <p:spPr>
          <a:xfrm>
            <a:off x="676446" y="1552225"/>
            <a:ext cx="2141066" cy="1996914"/>
          </a:xfrm>
          <a:prstGeom prst="ellipse">
            <a:avLst/>
          </a:prstGeom>
          <a:noFill/>
          <a:ln>
            <a:solidFill>
              <a:srgbClr val="3085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C90BCFFE-A9AA-0520-0C97-163FB013A18E}"/>
              </a:ext>
            </a:extLst>
          </p:cNvPr>
          <p:cNvSpPr txBox="1"/>
          <p:nvPr/>
        </p:nvSpPr>
        <p:spPr>
          <a:xfrm>
            <a:off x="1396482" y="1568524"/>
            <a:ext cx="692818" cy="276999"/>
          </a:xfrm>
          <a:prstGeom prst="rect">
            <a:avLst/>
          </a:prstGeom>
          <a:noFill/>
        </p:spPr>
        <p:txBody>
          <a:bodyPr wrap="none" rtlCol="0">
            <a:spAutoFit/>
          </a:bodyPr>
          <a:lstStyle/>
          <a:p>
            <a:r>
              <a:rPr lang="en-GB" sz="1200" b="1" dirty="0">
                <a:latin typeface="HelveticaNeueLT Std" panose="020B0604020202020204" pitchFamily="34" charset="0"/>
              </a:rPr>
              <a:t>Theory</a:t>
            </a:r>
            <a:endParaRPr lang="en-GB" b="1" dirty="0">
              <a:latin typeface="HelveticaNeueLT Std" panose="020B0604020202020204" pitchFamily="34" charset="0"/>
            </a:endParaRPr>
          </a:p>
        </p:txBody>
      </p:sp>
      <p:cxnSp>
        <p:nvCxnSpPr>
          <p:cNvPr id="24" name="Straight Arrow Connector 23">
            <a:extLst>
              <a:ext uri="{FF2B5EF4-FFF2-40B4-BE49-F238E27FC236}">
                <a16:creationId xmlns:a16="http://schemas.microsoft.com/office/drawing/2014/main" id="{AA469C9B-FB6C-6633-444D-6CF725B53885}"/>
              </a:ext>
            </a:extLst>
          </p:cNvPr>
          <p:cNvCxnSpPr>
            <a:cxnSpLocks/>
          </p:cNvCxnSpPr>
          <p:nvPr/>
        </p:nvCxnSpPr>
        <p:spPr>
          <a:xfrm>
            <a:off x="2817512" y="2535548"/>
            <a:ext cx="1838528" cy="0"/>
          </a:xfrm>
          <a:prstGeom prst="straightConnector1">
            <a:avLst/>
          </a:prstGeom>
          <a:ln w="38100">
            <a:solidFill>
              <a:srgbClr val="30857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12278F-4C78-5D49-45C5-BA36ADB5F2F7}"/>
              </a:ext>
            </a:extLst>
          </p:cNvPr>
          <p:cNvSpPr txBox="1"/>
          <p:nvPr/>
        </p:nvSpPr>
        <p:spPr>
          <a:xfrm>
            <a:off x="3123397" y="2229086"/>
            <a:ext cx="1159292" cy="276999"/>
          </a:xfrm>
          <a:prstGeom prst="rect">
            <a:avLst/>
          </a:prstGeom>
          <a:noFill/>
        </p:spPr>
        <p:txBody>
          <a:bodyPr wrap="none" rtlCol="0">
            <a:spAutoFit/>
          </a:bodyPr>
          <a:lstStyle/>
          <a:p>
            <a:r>
              <a:rPr lang="en-GB" sz="1200" dirty="0">
                <a:latin typeface="HelveticaNeueLT Std Lt" panose="020B0403020202020204" pitchFamily="34" charset="0"/>
              </a:rPr>
              <a:t>Informs design</a:t>
            </a:r>
          </a:p>
        </p:txBody>
      </p:sp>
      <p:sp>
        <p:nvSpPr>
          <p:cNvPr id="31" name="Oval 30">
            <a:extLst>
              <a:ext uri="{FF2B5EF4-FFF2-40B4-BE49-F238E27FC236}">
                <a16:creationId xmlns:a16="http://schemas.microsoft.com/office/drawing/2014/main" id="{8612A7EC-23B9-0C34-6EA5-A1B1175C1B5F}"/>
              </a:ext>
            </a:extLst>
          </p:cNvPr>
          <p:cNvSpPr/>
          <p:nvPr/>
        </p:nvSpPr>
        <p:spPr>
          <a:xfrm>
            <a:off x="4434975" y="1707023"/>
            <a:ext cx="2385468" cy="1916349"/>
          </a:xfrm>
          <a:prstGeom prst="ellipse">
            <a:avLst/>
          </a:prstGeom>
          <a:noFill/>
          <a:ln w="28575">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E23D570-6393-A5F5-3B36-204DCE757F2C}"/>
              </a:ext>
            </a:extLst>
          </p:cNvPr>
          <p:cNvSpPr/>
          <p:nvPr/>
        </p:nvSpPr>
        <p:spPr>
          <a:xfrm>
            <a:off x="5852042" y="1643272"/>
            <a:ext cx="2385468" cy="1916349"/>
          </a:xfrm>
          <a:prstGeom prst="ellipse">
            <a:avLst/>
          </a:prstGeom>
          <a:noFill/>
          <a:ln w="28575">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3D5D21F7-AE0F-8BB9-A1E1-55CE856C5655}"/>
              </a:ext>
            </a:extLst>
          </p:cNvPr>
          <p:cNvSpPr txBox="1"/>
          <p:nvPr/>
        </p:nvSpPr>
        <p:spPr>
          <a:xfrm>
            <a:off x="1033242" y="3932662"/>
            <a:ext cx="6912470" cy="600164"/>
          </a:xfrm>
          <a:prstGeom prst="rect">
            <a:avLst/>
          </a:prstGeom>
          <a:noFill/>
        </p:spPr>
        <p:txBody>
          <a:bodyPr wrap="none" rtlCol="0">
            <a:spAutoFit/>
          </a:bodyPr>
          <a:lstStyle/>
          <a:p>
            <a:pPr>
              <a:spcAft>
                <a:spcPts val="600"/>
              </a:spcAft>
            </a:pPr>
            <a:r>
              <a:rPr lang="en-GB" dirty="0">
                <a:solidFill>
                  <a:schemeClr val="tx1">
                    <a:lumMod val="75000"/>
                    <a:lumOff val="25000"/>
                  </a:schemeClr>
                </a:solidFill>
                <a:latin typeface="HelveticaNeueLT Std" panose="020B0604020202020204" pitchFamily="34" charset="0"/>
              </a:rPr>
              <a:t>Theories about how humans explain help bring capabilities and requirements closer;</a:t>
            </a:r>
          </a:p>
          <a:p>
            <a:r>
              <a:rPr lang="en-GB" dirty="0">
                <a:solidFill>
                  <a:schemeClr val="tx1">
                    <a:lumMod val="75000"/>
                    <a:lumOff val="25000"/>
                  </a:schemeClr>
                </a:solidFill>
                <a:latin typeface="HelveticaNeueLT Std" panose="020B0604020202020204" pitchFamily="34" charset="0"/>
              </a:rPr>
              <a:t>But the contexts of the domain and user are left unaddressed.</a:t>
            </a:r>
          </a:p>
        </p:txBody>
      </p:sp>
      <p:grpSp>
        <p:nvGrpSpPr>
          <p:cNvPr id="25" name="Group 24">
            <a:extLst>
              <a:ext uri="{FF2B5EF4-FFF2-40B4-BE49-F238E27FC236}">
                <a16:creationId xmlns:a16="http://schemas.microsoft.com/office/drawing/2014/main" id="{FE61FC7A-7F83-CB4F-A966-EBD19D7E0AAA}"/>
              </a:ext>
            </a:extLst>
          </p:cNvPr>
          <p:cNvGrpSpPr/>
          <p:nvPr/>
        </p:nvGrpSpPr>
        <p:grpSpPr>
          <a:xfrm>
            <a:off x="1673600" y="2658547"/>
            <a:ext cx="774572" cy="713766"/>
            <a:chOff x="3274410" y="2616977"/>
            <a:chExt cx="1241731" cy="1144252"/>
          </a:xfrm>
        </p:grpSpPr>
        <p:pic>
          <p:nvPicPr>
            <p:cNvPr id="27" name="Graphic 26" descr="Open book outline">
              <a:extLst>
                <a:ext uri="{FF2B5EF4-FFF2-40B4-BE49-F238E27FC236}">
                  <a16:creationId xmlns:a16="http://schemas.microsoft.com/office/drawing/2014/main" id="{CDF8AD11-DBDD-C510-2220-7DBB37C895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28" name="TextBox 27">
              <a:extLst>
                <a:ext uri="{FF2B5EF4-FFF2-40B4-BE49-F238E27FC236}">
                  <a16:creationId xmlns:a16="http://schemas.microsoft.com/office/drawing/2014/main" id="{A6F019FA-E1AC-7D11-3897-E7F0CBD765B5}"/>
                </a:ext>
              </a:extLst>
            </p:cNvPr>
            <p:cNvSpPr txBox="1"/>
            <p:nvPr/>
          </p:nvSpPr>
          <p:spPr>
            <a:xfrm>
              <a:off x="3274410" y="3366507"/>
              <a:ext cx="1241731" cy="394722"/>
            </a:xfrm>
            <a:prstGeom prst="rect">
              <a:avLst/>
            </a:prstGeom>
            <a:noFill/>
          </p:spPr>
          <p:txBody>
            <a:bodyPr wrap="square" rtlCol="0">
              <a:spAutoFit/>
            </a:bodyPr>
            <a:lstStyle/>
            <a:p>
              <a:pPr algn="ctr"/>
              <a:r>
                <a:rPr lang="en-GB" sz="1000" dirty="0">
                  <a:latin typeface="HelveticaNeueLT Std" panose="020B0604020202020204" pitchFamily="34" charset="0"/>
                </a:rPr>
                <a:t>HCI</a:t>
              </a:r>
            </a:p>
          </p:txBody>
        </p:sp>
      </p:grpSp>
    </p:spTree>
    <p:extLst>
      <p:ext uri="{BB962C8B-B14F-4D97-AF65-F5344CB8AC3E}">
        <p14:creationId xmlns:p14="http://schemas.microsoft.com/office/powerpoint/2010/main" val="162287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D57CA91-D966-6933-9773-EF67708390E3}"/>
              </a:ext>
            </a:extLst>
          </p:cNvPr>
          <p:cNvSpPr txBox="1"/>
          <p:nvPr/>
        </p:nvSpPr>
        <p:spPr>
          <a:xfrm>
            <a:off x="1033242" y="3932662"/>
            <a:ext cx="5186035" cy="600164"/>
          </a:xfrm>
          <a:prstGeom prst="rect">
            <a:avLst/>
          </a:prstGeom>
          <a:noFill/>
        </p:spPr>
        <p:txBody>
          <a:bodyPr wrap="none" rtlCol="0">
            <a:spAutoFit/>
          </a:bodyPr>
          <a:lstStyle/>
          <a:p>
            <a:pPr>
              <a:spcAft>
                <a:spcPts val="600"/>
              </a:spcAft>
            </a:pPr>
            <a:r>
              <a:rPr lang="en-GB" dirty="0">
                <a:solidFill>
                  <a:schemeClr val="tx1">
                    <a:lumMod val="75000"/>
                    <a:lumOff val="25000"/>
                  </a:schemeClr>
                </a:solidFill>
                <a:latin typeface="HelveticaNeueLT Std" panose="020B0604020202020204" pitchFamily="34" charset="0"/>
              </a:rPr>
              <a:t>Elicit user requirements and expectations;</a:t>
            </a:r>
          </a:p>
          <a:p>
            <a:pPr>
              <a:spcAft>
                <a:spcPts val="600"/>
              </a:spcAft>
            </a:pPr>
            <a:r>
              <a:rPr lang="en-GB" dirty="0">
                <a:solidFill>
                  <a:schemeClr val="tx1">
                    <a:lumMod val="75000"/>
                    <a:lumOff val="25000"/>
                  </a:schemeClr>
                </a:solidFill>
                <a:latin typeface="HelveticaNeueLT Std" panose="020B0604020202020204" pitchFamily="34" charset="0"/>
              </a:rPr>
              <a:t>Allows us to confirm theory and tailor XAI to user requirements.</a:t>
            </a:r>
          </a:p>
        </p:txBody>
      </p:sp>
      <p:sp>
        <p:nvSpPr>
          <p:cNvPr id="2" name="Title 1">
            <a:extLst>
              <a:ext uri="{FF2B5EF4-FFF2-40B4-BE49-F238E27FC236}">
                <a16:creationId xmlns:a16="http://schemas.microsoft.com/office/drawing/2014/main" id="{8F1C0349-9FB1-4AEA-73B0-A4F0EC253529}"/>
              </a:ext>
            </a:extLst>
          </p:cNvPr>
          <p:cNvSpPr>
            <a:spLocks noGrp="1"/>
          </p:cNvSpPr>
          <p:nvPr>
            <p:ph type="title"/>
          </p:nvPr>
        </p:nvSpPr>
        <p:spPr/>
        <p:txBody>
          <a:bodyPr>
            <a:normAutofit fontScale="90000"/>
          </a:bodyPr>
          <a:lstStyle/>
          <a:p>
            <a:r>
              <a:rPr lang="en-GB" dirty="0"/>
              <a:t>HUMAN-CENTRIC XAI – WITH USER REQUIREMENTS</a:t>
            </a:r>
          </a:p>
        </p:txBody>
      </p:sp>
      <p:sp>
        <p:nvSpPr>
          <p:cNvPr id="4" name="Slide Number Placeholder 3">
            <a:extLst>
              <a:ext uri="{FF2B5EF4-FFF2-40B4-BE49-F238E27FC236}">
                <a16:creationId xmlns:a16="http://schemas.microsoft.com/office/drawing/2014/main" id="{5569A50B-45B7-6D92-9BE8-D5B02EE0751B}"/>
              </a:ext>
            </a:extLst>
          </p:cNvPr>
          <p:cNvSpPr>
            <a:spLocks noGrp="1"/>
          </p:cNvSpPr>
          <p:nvPr>
            <p:ph type="sldNum" idx="12"/>
          </p:nvPr>
        </p:nvSpPr>
        <p:spPr/>
        <p:txBody>
          <a:bodyPr>
            <a:normAutofit fontScale="92500" lnSpcReduction="10000"/>
          </a:bodyPr>
          <a:lstStyle/>
          <a:p>
            <a:fld id="{00000000-1234-1234-1234-123412341234}" type="slidenum">
              <a:rPr lang="en" smtClean="0"/>
              <a:pPr/>
              <a:t>49</a:t>
            </a:fld>
            <a:endParaRPr lang="en"/>
          </a:p>
        </p:txBody>
      </p:sp>
      <p:grpSp>
        <p:nvGrpSpPr>
          <p:cNvPr id="7" name="Group 6">
            <a:extLst>
              <a:ext uri="{FF2B5EF4-FFF2-40B4-BE49-F238E27FC236}">
                <a16:creationId xmlns:a16="http://schemas.microsoft.com/office/drawing/2014/main" id="{020364AB-7794-9DD3-AAFC-7F186CA7D828}"/>
              </a:ext>
            </a:extLst>
          </p:cNvPr>
          <p:cNvGrpSpPr/>
          <p:nvPr/>
        </p:nvGrpSpPr>
        <p:grpSpPr>
          <a:xfrm>
            <a:off x="4542816" y="2063821"/>
            <a:ext cx="914400" cy="1116927"/>
            <a:chOff x="1877438" y="1842044"/>
            <a:chExt cx="914400" cy="1116927"/>
          </a:xfrm>
        </p:grpSpPr>
        <p:pic>
          <p:nvPicPr>
            <p:cNvPr id="5" name="Graphic 4" descr="Robot with solid fill">
              <a:extLst>
                <a:ext uri="{FF2B5EF4-FFF2-40B4-BE49-F238E27FC236}">
                  <a16:creationId xmlns:a16="http://schemas.microsoft.com/office/drawing/2014/main" id="{25636675-1AA8-A70F-0992-7729626638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7438" y="1842044"/>
              <a:ext cx="914400" cy="914400"/>
            </a:xfrm>
            <a:prstGeom prst="rect">
              <a:avLst/>
            </a:prstGeom>
          </p:spPr>
        </p:pic>
        <p:sp>
          <p:nvSpPr>
            <p:cNvPr id="6" name="TextBox 5">
              <a:extLst>
                <a:ext uri="{FF2B5EF4-FFF2-40B4-BE49-F238E27FC236}">
                  <a16:creationId xmlns:a16="http://schemas.microsoft.com/office/drawing/2014/main" id="{EC4250C1-9E04-CF83-4BEB-BCE798D56735}"/>
                </a:ext>
              </a:extLst>
            </p:cNvPr>
            <p:cNvSpPr txBox="1"/>
            <p:nvPr/>
          </p:nvSpPr>
          <p:spPr>
            <a:xfrm>
              <a:off x="2097233" y="2651194"/>
              <a:ext cx="474810" cy="307777"/>
            </a:xfrm>
            <a:prstGeom prst="rect">
              <a:avLst/>
            </a:prstGeom>
            <a:noFill/>
          </p:spPr>
          <p:txBody>
            <a:bodyPr wrap="none" rtlCol="0">
              <a:spAutoFit/>
            </a:bodyPr>
            <a:lstStyle/>
            <a:p>
              <a:r>
                <a:rPr lang="en-GB" dirty="0">
                  <a:latin typeface="HelveticaNeueLT Std" panose="020B0604020202020204" pitchFamily="34" charset="0"/>
                </a:rPr>
                <a:t>XAI</a:t>
              </a:r>
            </a:p>
          </p:txBody>
        </p:sp>
      </p:grpSp>
      <p:grpSp>
        <p:nvGrpSpPr>
          <p:cNvPr id="8" name="Group 7">
            <a:extLst>
              <a:ext uri="{FF2B5EF4-FFF2-40B4-BE49-F238E27FC236}">
                <a16:creationId xmlns:a16="http://schemas.microsoft.com/office/drawing/2014/main" id="{042176FC-BC15-7D7C-E483-AC73506E34E2}"/>
              </a:ext>
            </a:extLst>
          </p:cNvPr>
          <p:cNvGrpSpPr/>
          <p:nvPr/>
        </p:nvGrpSpPr>
        <p:grpSpPr>
          <a:xfrm>
            <a:off x="7269109" y="1964263"/>
            <a:ext cx="914400" cy="1062596"/>
            <a:chOff x="1598579" y="2571750"/>
            <a:chExt cx="914400" cy="1062596"/>
          </a:xfrm>
        </p:grpSpPr>
        <p:pic>
          <p:nvPicPr>
            <p:cNvPr id="9" name="Graphic 8" descr="User with solid fill">
              <a:extLst>
                <a:ext uri="{FF2B5EF4-FFF2-40B4-BE49-F238E27FC236}">
                  <a16:creationId xmlns:a16="http://schemas.microsoft.com/office/drawing/2014/main" id="{76515D26-B72B-6639-F2C2-69FDC0F5F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579" y="2571750"/>
              <a:ext cx="914400" cy="914400"/>
            </a:xfrm>
            <a:prstGeom prst="rect">
              <a:avLst/>
            </a:prstGeom>
          </p:spPr>
        </p:pic>
        <p:sp>
          <p:nvSpPr>
            <p:cNvPr id="10" name="TextBox 9">
              <a:extLst>
                <a:ext uri="{FF2B5EF4-FFF2-40B4-BE49-F238E27FC236}">
                  <a16:creationId xmlns:a16="http://schemas.microsoft.com/office/drawing/2014/main" id="{F6F183D7-A9D9-9293-169A-0457A54FDE02}"/>
                </a:ext>
              </a:extLst>
            </p:cNvPr>
            <p:cNvSpPr txBox="1"/>
            <p:nvPr/>
          </p:nvSpPr>
          <p:spPr>
            <a:xfrm>
              <a:off x="1775894" y="3326569"/>
              <a:ext cx="559769" cy="307777"/>
            </a:xfrm>
            <a:prstGeom prst="rect">
              <a:avLst/>
            </a:prstGeom>
            <a:noFill/>
          </p:spPr>
          <p:txBody>
            <a:bodyPr wrap="none" rtlCol="0">
              <a:spAutoFit/>
            </a:bodyPr>
            <a:lstStyle/>
            <a:p>
              <a:r>
                <a:rPr lang="en-GB" dirty="0">
                  <a:latin typeface="HelveticaNeueLT Std" panose="020B0604020202020204" pitchFamily="34" charset="0"/>
                </a:rPr>
                <a:t>User</a:t>
              </a:r>
            </a:p>
          </p:txBody>
        </p:sp>
      </p:grpSp>
      <p:sp>
        <p:nvSpPr>
          <p:cNvPr id="11" name="TextBox 10">
            <a:extLst>
              <a:ext uri="{FF2B5EF4-FFF2-40B4-BE49-F238E27FC236}">
                <a16:creationId xmlns:a16="http://schemas.microsoft.com/office/drawing/2014/main" id="{398CF475-298B-010B-B6DC-22AF533E2353}"/>
              </a:ext>
            </a:extLst>
          </p:cNvPr>
          <p:cNvSpPr txBox="1"/>
          <p:nvPr/>
        </p:nvSpPr>
        <p:spPr>
          <a:xfrm>
            <a:off x="3434509" y="975998"/>
            <a:ext cx="2274982" cy="369332"/>
          </a:xfrm>
          <a:prstGeom prst="rect">
            <a:avLst/>
          </a:prstGeom>
          <a:noFill/>
        </p:spPr>
        <p:txBody>
          <a:bodyPr wrap="none" rtlCol="0">
            <a:spAutoFit/>
          </a:bodyPr>
          <a:lstStyle/>
          <a:p>
            <a:r>
              <a:rPr lang="en-GB" sz="1800" b="1" dirty="0">
                <a:latin typeface="HelveticaNeueLT Std" panose="020B0604020202020204" pitchFamily="34" charset="0"/>
              </a:rPr>
              <a:t>Human-centric XAI</a:t>
            </a:r>
          </a:p>
        </p:txBody>
      </p:sp>
      <p:cxnSp>
        <p:nvCxnSpPr>
          <p:cNvPr id="13" name="Straight Arrow Connector 12">
            <a:extLst>
              <a:ext uri="{FF2B5EF4-FFF2-40B4-BE49-F238E27FC236}">
                <a16:creationId xmlns:a16="http://schemas.microsoft.com/office/drawing/2014/main" id="{0BDC0A58-EC6B-B3A9-EDE2-F09F8289A185}"/>
              </a:ext>
            </a:extLst>
          </p:cNvPr>
          <p:cNvCxnSpPr>
            <a:cxnSpLocks/>
          </p:cNvCxnSpPr>
          <p:nvPr/>
        </p:nvCxnSpPr>
        <p:spPr>
          <a:xfrm>
            <a:off x="5457216" y="2521021"/>
            <a:ext cx="1838528" cy="0"/>
          </a:xfrm>
          <a:prstGeom prst="straightConnector1">
            <a:avLst/>
          </a:prstGeom>
          <a:ln w="38100">
            <a:solidFill>
              <a:srgbClr val="30857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09934C-6668-630C-0B57-CDD91021368E}"/>
              </a:ext>
            </a:extLst>
          </p:cNvPr>
          <p:cNvSpPr txBox="1"/>
          <p:nvPr/>
        </p:nvSpPr>
        <p:spPr>
          <a:xfrm>
            <a:off x="5806362" y="2244022"/>
            <a:ext cx="1067921" cy="276999"/>
          </a:xfrm>
          <a:prstGeom prst="rect">
            <a:avLst/>
          </a:prstGeom>
          <a:noFill/>
        </p:spPr>
        <p:txBody>
          <a:bodyPr wrap="none" rtlCol="0">
            <a:spAutoFit/>
          </a:bodyPr>
          <a:lstStyle/>
          <a:p>
            <a:r>
              <a:rPr lang="en-GB" sz="1200" dirty="0">
                <a:latin typeface="HelveticaNeueLT Std Lt" panose="020B0403020202020204" pitchFamily="34" charset="0"/>
              </a:rPr>
              <a:t>Interacts with</a:t>
            </a:r>
          </a:p>
        </p:txBody>
      </p:sp>
      <p:sp>
        <p:nvSpPr>
          <p:cNvPr id="22" name="Oval 21">
            <a:extLst>
              <a:ext uri="{FF2B5EF4-FFF2-40B4-BE49-F238E27FC236}">
                <a16:creationId xmlns:a16="http://schemas.microsoft.com/office/drawing/2014/main" id="{B98F6872-22EA-FCB7-42AD-57FB0AC5E8FA}"/>
              </a:ext>
            </a:extLst>
          </p:cNvPr>
          <p:cNvSpPr/>
          <p:nvPr/>
        </p:nvSpPr>
        <p:spPr>
          <a:xfrm>
            <a:off x="676446" y="1552225"/>
            <a:ext cx="2141066" cy="1996914"/>
          </a:xfrm>
          <a:prstGeom prst="ellipse">
            <a:avLst/>
          </a:prstGeom>
          <a:noFill/>
          <a:ln>
            <a:solidFill>
              <a:srgbClr val="3085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C90BCFFE-A9AA-0520-0C97-163FB013A18E}"/>
              </a:ext>
            </a:extLst>
          </p:cNvPr>
          <p:cNvSpPr txBox="1"/>
          <p:nvPr/>
        </p:nvSpPr>
        <p:spPr>
          <a:xfrm>
            <a:off x="1396482" y="1568524"/>
            <a:ext cx="692818" cy="276999"/>
          </a:xfrm>
          <a:prstGeom prst="rect">
            <a:avLst/>
          </a:prstGeom>
          <a:noFill/>
        </p:spPr>
        <p:txBody>
          <a:bodyPr wrap="none" rtlCol="0">
            <a:spAutoFit/>
          </a:bodyPr>
          <a:lstStyle/>
          <a:p>
            <a:r>
              <a:rPr lang="en-GB" sz="1200" b="1" dirty="0">
                <a:latin typeface="HelveticaNeueLT Std" panose="020B0604020202020204" pitchFamily="34" charset="0"/>
              </a:rPr>
              <a:t>Theory</a:t>
            </a:r>
            <a:endParaRPr lang="en-GB" b="1" dirty="0">
              <a:latin typeface="HelveticaNeueLT Std" panose="020B0604020202020204" pitchFamily="34" charset="0"/>
            </a:endParaRPr>
          </a:p>
        </p:txBody>
      </p:sp>
      <p:cxnSp>
        <p:nvCxnSpPr>
          <p:cNvPr id="24" name="Straight Arrow Connector 23">
            <a:extLst>
              <a:ext uri="{FF2B5EF4-FFF2-40B4-BE49-F238E27FC236}">
                <a16:creationId xmlns:a16="http://schemas.microsoft.com/office/drawing/2014/main" id="{AA469C9B-FB6C-6633-444D-6CF725B53885}"/>
              </a:ext>
            </a:extLst>
          </p:cNvPr>
          <p:cNvCxnSpPr>
            <a:cxnSpLocks/>
          </p:cNvCxnSpPr>
          <p:nvPr/>
        </p:nvCxnSpPr>
        <p:spPr>
          <a:xfrm>
            <a:off x="2817512" y="2535548"/>
            <a:ext cx="1838528" cy="0"/>
          </a:xfrm>
          <a:prstGeom prst="straightConnector1">
            <a:avLst/>
          </a:prstGeom>
          <a:ln w="38100">
            <a:solidFill>
              <a:srgbClr val="30857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12278F-4C78-5D49-45C5-BA36ADB5F2F7}"/>
              </a:ext>
            </a:extLst>
          </p:cNvPr>
          <p:cNvSpPr txBox="1"/>
          <p:nvPr/>
        </p:nvSpPr>
        <p:spPr>
          <a:xfrm>
            <a:off x="3123397" y="2229086"/>
            <a:ext cx="1159292" cy="276999"/>
          </a:xfrm>
          <a:prstGeom prst="rect">
            <a:avLst/>
          </a:prstGeom>
          <a:noFill/>
        </p:spPr>
        <p:txBody>
          <a:bodyPr wrap="none" rtlCol="0">
            <a:spAutoFit/>
          </a:bodyPr>
          <a:lstStyle/>
          <a:p>
            <a:r>
              <a:rPr lang="en-GB" sz="1200" dirty="0">
                <a:latin typeface="HelveticaNeueLT Std Lt" panose="020B0403020202020204" pitchFamily="34" charset="0"/>
              </a:rPr>
              <a:t>Informs design</a:t>
            </a:r>
          </a:p>
        </p:txBody>
      </p:sp>
      <p:sp>
        <p:nvSpPr>
          <p:cNvPr id="31" name="Oval 30">
            <a:extLst>
              <a:ext uri="{FF2B5EF4-FFF2-40B4-BE49-F238E27FC236}">
                <a16:creationId xmlns:a16="http://schemas.microsoft.com/office/drawing/2014/main" id="{8612A7EC-23B9-0C34-6EA5-A1B1175C1B5F}"/>
              </a:ext>
            </a:extLst>
          </p:cNvPr>
          <p:cNvSpPr/>
          <p:nvPr/>
        </p:nvSpPr>
        <p:spPr>
          <a:xfrm>
            <a:off x="4434974" y="1707023"/>
            <a:ext cx="3802535" cy="1916349"/>
          </a:xfrm>
          <a:prstGeom prst="ellipse">
            <a:avLst/>
          </a:prstGeom>
          <a:noFill/>
          <a:ln w="28575">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E23D570-6393-A5F5-3B36-204DCE757F2C}"/>
              </a:ext>
            </a:extLst>
          </p:cNvPr>
          <p:cNvSpPr/>
          <p:nvPr/>
        </p:nvSpPr>
        <p:spPr>
          <a:xfrm>
            <a:off x="4421957" y="1716781"/>
            <a:ext cx="3828567" cy="1916349"/>
          </a:xfrm>
          <a:prstGeom prst="ellipse">
            <a:avLst/>
          </a:prstGeom>
          <a:noFill/>
          <a:ln w="28575">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nector: Elbow 26">
            <a:extLst>
              <a:ext uri="{FF2B5EF4-FFF2-40B4-BE49-F238E27FC236}">
                <a16:creationId xmlns:a16="http://schemas.microsoft.com/office/drawing/2014/main" id="{29BD3D42-85AE-10BD-0AA8-0F83BE19C04E}"/>
              </a:ext>
            </a:extLst>
          </p:cNvPr>
          <p:cNvCxnSpPr>
            <a:stCxn id="10" idx="2"/>
            <a:endCxn id="6" idx="2"/>
          </p:cNvCxnSpPr>
          <p:nvPr/>
        </p:nvCxnSpPr>
        <p:spPr>
          <a:xfrm rot="5400000">
            <a:off x="6286219" y="1740657"/>
            <a:ext cx="153889" cy="2726293"/>
          </a:xfrm>
          <a:prstGeom prst="bentConnector3">
            <a:avLst>
              <a:gd name="adj1" fmla="val 248549"/>
            </a:avLst>
          </a:prstGeom>
          <a:ln w="38100">
            <a:solidFill>
              <a:srgbClr val="30857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4595980-3E63-9729-7A14-44798601C95B}"/>
              </a:ext>
            </a:extLst>
          </p:cNvPr>
          <p:cNvSpPr txBox="1"/>
          <p:nvPr/>
        </p:nvSpPr>
        <p:spPr>
          <a:xfrm>
            <a:off x="5655770" y="3148460"/>
            <a:ext cx="1441420" cy="276999"/>
          </a:xfrm>
          <a:prstGeom prst="rect">
            <a:avLst/>
          </a:prstGeom>
          <a:noFill/>
        </p:spPr>
        <p:txBody>
          <a:bodyPr wrap="none" rtlCol="0">
            <a:spAutoFit/>
          </a:bodyPr>
          <a:lstStyle/>
          <a:p>
            <a:r>
              <a:rPr lang="en-GB" sz="1200" dirty="0">
                <a:latin typeface="HelveticaNeueLT Std Lt" panose="020B0403020202020204" pitchFamily="34" charset="0"/>
              </a:rPr>
              <a:t>Elicit requirements</a:t>
            </a:r>
          </a:p>
        </p:txBody>
      </p:sp>
      <p:grpSp>
        <p:nvGrpSpPr>
          <p:cNvPr id="25" name="Group 24">
            <a:extLst>
              <a:ext uri="{FF2B5EF4-FFF2-40B4-BE49-F238E27FC236}">
                <a16:creationId xmlns:a16="http://schemas.microsoft.com/office/drawing/2014/main" id="{C9DC0DA7-C567-3D49-F307-D183452DD2F4}"/>
              </a:ext>
            </a:extLst>
          </p:cNvPr>
          <p:cNvGrpSpPr/>
          <p:nvPr/>
        </p:nvGrpSpPr>
        <p:grpSpPr>
          <a:xfrm>
            <a:off x="952446" y="1818208"/>
            <a:ext cx="830834" cy="718797"/>
            <a:chOff x="3247803" y="2616977"/>
            <a:chExt cx="1331926" cy="1152316"/>
          </a:xfrm>
        </p:grpSpPr>
        <p:pic>
          <p:nvPicPr>
            <p:cNvPr id="29" name="Graphic 28" descr="Open book outline">
              <a:extLst>
                <a:ext uri="{FF2B5EF4-FFF2-40B4-BE49-F238E27FC236}">
                  <a16:creationId xmlns:a16="http://schemas.microsoft.com/office/drawing/2014/main" id="{A268BF1E-4AFA-AEE9-51C7-746EEB81A2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33" name="TextBox 32">
              <a:extLst>
                <a:ext uri="{FF2B5EF4-FFF2-40B4-BE49-F238E27FC236}">
                  <a16:creationId xmlns:a16="http://schemas.microsoft.com/office/drawing/2014/main" id="{97B22846-D9D1-8D2A-FD69-A2DA478BD3F2}"/>
                </a:ext>
              </a:extLst>
            </p:cNvPr>
            <p:cNvSpPr txBox="1"/>
            <p:nvPr/>
          </p:nvSpPr>
          <p:spPr>
            <a:xfrm>
              <a:off x="3247803" y="3374572"/>
              <a:ext cx="1331926" cy="394721"/>
            </a:xfrm>
            <a:prstGeom prst="rect">
              <a:avLst/>
            </a:prstGeom>
            <a:noFill/>
          </p:spPr>
          <p:txBody>
            <a:bodyPr wrap="square" rtlCol="0">
              <a:spAutoFit/>
            </a:bodyPr>
            <a:lstStyle/>
            <a:p>
              <a:pPr algn="ctr"/>
              <a:r>
                <a:rPr lang="en-GB" sz="1000" dirty="0">
                  <a:latin typeface="HelveticaNeueLT Std" panose="020B0604020202020204" pitchFamily="34" charset="0"/>
                </a:rPr>
                <a:t>Philosophy</a:t>
              </a:r>
            </a:p>
          </p:txBody>
        </p:sp>
      </p:grpSp>
      <p:grpSp>
        <p:nvGrpSpPr>
          <p:cNvPr id="34" name="Group 33">
            <a:extLst>
              <a:ext uri="{FF2B5EF4-FFF2-40B4-BE49-F238E27FC236}">
                <a16:creationId xmlns:a16="http://schemas.microsoft.com/office/drawing/2014/main" id="{CF4BE799-5400-662E-30AE-B43D02836EE8}"/>
              </a:ext>
            </a:extLst>
          </p:cNvPr>
          <p:cNvGrpSpPr/>
          <p:nvPr/>
        </p:nvGrpSpPr>
        <p:grpSpPr>
          <a:xfrm>
            <a:off x="981380" y="2473872"/>
            <a:ext cx="774572" cy="867655"/>
            <a:chOff x="3274410" y="2616977"/>
            <a:chExt cx="1241731" cy="1390954"/>
          </a:xfrm>
        </p:grpSpPr>
        <p:pic>
          <p:nvPicPr>
            <p:cNvPr id="35" name="Graphic 34" descr="Open book outline">
              <a:extLst>
                <a:ext uri="{FF2B5EF4-FFF2-40B4-BE49-F238E27FC236}">
                  <a16:creationId xmlns:a16="http://schemas.microsoft.com/office/drawing/2014/main" id="{2837A3A3-7E01-1F00-45DE-9550DBE556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36" name="TextBox 35">
              <a:extLst>
                <a:ext uri="{FF2B5EF4-FFF2-40B4-BE49-F238E27FC236}">
                  <a16:creationId xmlns:a16="http://schemas.microsoft.com/office/drawing/2014/main" id="{64B36359-DDEF-23A6-72C8-18C121FA3B34}"/>
                </a:ext>
              </a:extLst>
            </p:cNvPr>
            <p:cNvSpPr txBox="1"/>
            <p:nvPr/>
          </p:nvSpPr>
          <p:spPr>
            <a:xfrm>
              <a:off x="3274410" y="3366507"/>
              <a:ext cx="1241731" cy="641424"/>
            </a:xfrm>
            <a:prstGeom prst="rect">
              <a:avLst/>
            </a:prstGeom>
            <a:noFill/>
          </p:spPr>
          <p:txBody>
            <a:bodyPr wrap="square" rtlCol="0">
              <a:spAutoFit/>
            </a:bodyPr>
            <a:lstStyle/>
            <a:p>
              <a:pPr algn="ctr"/>
              <a:r>
                <a:rPr lang="en-GB" sz="1000" dirty="0">
                  <a:latin typeface="HelveticaNeueLT Std" panose="020B0604020202020204" pitchFamily="34" charset="0"/>
                </a:rPr>
                <a:t>Social sciences</a:t>
              </a:r>
            </a:p>
          </p:txBody>
        </p:sp>
      </p:grpSp>
      <p:grpSp>
        <p:nvGrpSpPr>
          <p:cNvPr id="37" name="Group 36">
            <a:extLst>
              <a:ext uri="{FF2B5EF4-FFF2-40B4-BE49-F238E27FC236}">
                <a16:creationId xmlns:a16="http://schemas.microsoft.com/office/drawing/2014/main" id="{E972A66F-BA75-A553-3522-E834F521ACF8}"/>
              </a:ext>
            </a:extLst>
          </p:cNvPr>
          <p:cNvGrpSpPr/>
          <p:nvPr/>
        </p:nvGrpSpPr>
        <p:grpSpPr>
          <a:xfrm>
            <a:off x="1786966" y="1818208"/>
            <a:ext cx="774572" cy="867655"/>
            <a:chOff x="3274410" y="2616977"/>
            <a:chExt cx="1241731" cy="1390954"/>
          </a:xfrm>
        </p:grpSpPr>
        <p:pic>
          <p:nvPicPr>
            <p:cNvPr id="38" name="Graphic 37" descr="Open book outline">
              <a:extLst>
                <a:ext uri="{FF2B5EF4-FFF2-40B4-BE49-F238E27FC236}">
                  <a16:creationId xmlns:a16="http://schemas.microsoft.com/office/drawing/2014/main" id="{FD5FB1DC-7836-FEDC-4BF0-EFCDA2C13D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39" name="TextBox 38">
              <a:extLst>
                <a:ext uri="{FF2B5EF4-FFF2-40B4-BE49-F238E27FC236}">
                  <a16:creationId xmlns:a16="http://schemas.microsoft.com/office/drawing/2014/main" id="{C43DF473-CD7C-3F03-9B15-A3F17126BE39}"/>
                </a:ext>
              </a:extLst>
            </p:cNvPr>
            <p:cNvSpPr txBox="1"/>
            <p:nvPr/>
          </p:nvSpPr>
          <p:spPr>
            <a:xfrm>
              <a:off x="3274410" y="3366507"/>
              <a:ext cx="1241731" cy="641424"/>
            </a:xfrm>
            <a:prstGeom prst="rect">
              <a:avLst/>
            </a:prstGeom>
            <a:noFill/>
          </p:spPr>
          <p:txBody>
            <a:bodyPr wrap="square" rtlCol="0">
              <a:spAutoFit/>
            </a:bodyPr>
            <a:lstStyle/>
            <a:p>
              <a:pPr algn="ctr"/>
              <a:r>
                <a:rPr lang="en-GB" sz="1000" dirty="0">
                  <a:latin typeface="HelveticaNeueLT Std" panose="020B0604020202020204" pitchFamily="34" charset="0"/>
                </a:rPr>
                <a:t>Cognitive science</a:t>
              </a:r>
            </a:p>
          </p:txBody>
        </p:sp>
      </p:grpSp>
      <p:grpSp>
        <p:nvGrpSpPr>
          <p:cNvPr id="40" name="Group 39">
            <a:extLst>
              <a:ext uri="{FF2B5EF4-FFF2-40B4-BE49-F238E27FC236}">
                <a16:creationId xmlns:a16="http://schemas.microsoft.com/office/drawing/2014/main" id="{8BF2EBB8-FC2F-B298-B75E-9EA579CFD8BB}"/>
              </a:ext>
            </a:extLst>
          </p:cNvPr>
          <p:cNvGrpSpPr/>
          <p:nvPr/>
        </p:nvGrpSpPr>
        <p:grpSpPr>
          <a:xfrm>
            <a:off x="1673600" y="2658547"/>
            <a:ext cx="774572" cy="713766"/>
            <a:chOff x="3274410" y="2616977"/>
            <a:chExt cx="1241731" cy="1144252"/>
          </a:xfrm>
        </p:grpSpPr>
        <p:pic>
          <p:nvPicPr>
            <p:cNvPr id="41" name="Graphic 40" descr="Open book outline">
              <a:extLst>
                <a:ext uri="{FF2B5EF4-FFF2-40B4-BE49-F238E27FC236}">
                  <a16:creationId xmlns:a16="http://schemas.microsoft.com/office/drawing/2014/main" id="{72D24E5C-4987-E0AA-A175-2C544D3F2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42" name="TextBox 41">
              <a:extLst>
                <a:ext uri="{FF2B5EF4-FFF2-40B4-BE49-F238E27FC236}">
                  <a16:creationId xmlns:a16="http://schemas.microsoft.com/office/drawing/2014/main" id="{55412119-33AE-26C6-717A-BF30B799F1AB}"/>
                </a:ext>
              </a:extLst>
            </p:cNvPr>
            <p:cNvSpPr txBox="1"/>
            <p:nvPr/>
          </p:nvSpPr>
          <p:spPr>
            <a:xfrm>
              <a:off x="3274410" y="3366507"/>
              <a:ext cx="1241731" cy="394722"/>
            </a:xfrm>
            <a:prstGeom prst="rect">
              <a:avLst/>
            </a:prstGeom>
            <a:noFill/>
          </p:spPr>
          <p:txBody>
            <a:bodyPr wrap="square" rtlCol="0">
              <a:spAutoFit/>
            </a:bodyPr>
            <a:lstStyle/>
            <a:p>
              <a:pPr algn="ctr"/>
              <a:r>
                <a:rPr lang="en-GB" sz="1000" dirty="0">
                  <a:latin typeface="HelveticaNeueLT Std" panose="020B0604020202020204" pitchFamily="34" charset="0"/>
                </a:rPr>
                <a:t>HCI</a:t>
              </a:r>
            </a:p>
          </p:txBody>
        </p:sp>
      </p:grpSp>
    </p:spTree>
    <p:extLst>
      <p:ext uri="{BB962C8B-B14F-4D97-AF65-F5344CB8AC3E}">
        <p14:creationId xmlns:p14="http://schemas.microsoft.com/office/powerpoint/2010/main" val="14544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0B0C-28A0-0050-8415-527DC293D9B7}"/>
              </a:ext>
            </a:extLst>
          </p:cNvPr>
          <p:cNvSpPr>
            <a:spLocks noGrp="1"/>
          </p:cNvSpPr>
          <p:nvPr>
            <p:ph type="title"/>
          </p:nvPr>
        </p:nvSpPr>
        <p:spPr>
          <a:xfrm>
            <a:off x="311700" y="393642"/>
            <a:ext cx="8520600" cy="289752"/>
          </a:xfrm>
        </p:spPr>
        <p:txBody>
          <a:bodyPr>
            <a:normAutofit fontScale="90000"/>
          </a:bodyPr>
          <a:lstStyle/>
          <a:p>
            <a:r>
              <a:rPr lang="en-GB" sz="1600" spc="0" dirty="0">
                <a:solidFill>
                  <a:schemeClr val="tx1"/>
                </a:solidFill>
              </a:rPr>
              <a:t>PROBLEMS – A FIRE IN THE FOREST</a:t>
            </a:r>
            <a:endParaRPr lang="en-GB" spc="0" dirty="0">
              <a:solidFill>
                <a:schemeClr val="tx1"/>
              </a:solidFill>
            </a:endParaRPr>
          </a:p>
        </p:txBody>
      </p:sp>
      <p:sp>
        <p:nvSpPr>
          <p:cNvPr id="4" name="Slide Number Placeholder 3">
            <a:extLst>
              <a:ext uri="{FF2B5EF4-FFF2-40B4-BE49-F238E27FC236}">
                <a16:creationId xmlns:a16="http://schemas.microsoft.com/office/drawing/2014/main" id="{F221B5AE-8688-A5AE-226D-BA50D5FD80CA}"/>
              </a:ext>
            </a:extLst>
          </p:cNvPr>
          <p:cNvSpPr>
            <a:spLocks noGrp="1"/>
          </p:cNvSpPr>
          <p:nvPr>
            <p:ph type="sldNum" idx="12"/>
          </p:nvPr>
        </p:nvSpPr>
        <p:spPr/>
        <p:txBody>
          <a:bodyPr>
            <a:normAutofit fontScale="92500" lnSpcReduction="10000"/>
          </a:bodyPr>
          <a:lstStyle/>
          <a:p>
            <a:fld id="{00000000-1234-1234-1234-123412341234}" type="slidenum">
              <a:rPr lang="en" smtClean="0"/>
              <a:pPr/>
              <a:t>5</a:t>
            </a:fld>
            <a:endParaRPr lang="en" dirty="0"/>
          </a:p>
        </p:txBody>
      </p:sp>
      <p:sp>
        <p:nvSpPr>
          <p:cNvPr id="12" name="TextBox 11">
            <a:extLst>
              <a:ext uri="{FF2B5EF4-FFF2-40B4-BE49-F238E27FC236}">
                <a16:creationId xmlns:a16="http://schemas.microsoft.com/office/drawing/2014/main" id="{4DFCDC79-0819-FF3D-9231-DB3E6794D9A5}"/>
              </a:ext>
            </a:extLst>
          </p:cNvPr>
          <p:cNvSpPr txBox="1"/>
          <p:nvPr/>
        </p:nvSpPr>
        <p:spPr>
          <a:xfrm>
            <a:off x="3790743" y="1125200"/>
            <a:ext cx="3916457" cy="3108543"/>
          </a:xfrm>
          <a:prstGeom prst="rect">
            <a:avLst/>
          </a:prstGeom>
          <a:noFill/>
        </p:spPr>
        <p:txBody>
          <a:bodyPr wrap="none" rtlCol="0">
            <a:spAutoFit/>
          </a:bodyPr>
          <a:lstStyle/>
          <a:p>
            <a:r>
              <a:rPr lang="en-GB" b="1" dirty="0">
                <a:latin typeface="HelveticaNeueLT Std" panose="020B0604020202020204" pitchFamily="34" charset="0"/>
              </a:rPr>
              <a:t>Detailed background:</a:t>
            </a:r>
          </a:p>
          <a:p>
            <a:r>
              <a:rPr lang="en-GB" dirty="0">
                <a:solidFill>
                  <a:schemeClr val="bg2">
                    <a:lumMod val="75000"/>
                  </a:schemeClr>
                </a:solidFill>
                <a:latin typeface="HelveticaNeueLT Std" panose="020B0604020202020204" pitchFamily="34" charset="0"/>
              </a:rPr>
              <a:t>What is carbon concentration?</a:t>
            </a:r>
          </a:p>
          <a:p>
            <a:r>
              <a:rPr lang="en-GB" dirty="0">
                <a:solidFill>
                  <a:schemeClr val="bg2">
                    <a:lumMod val="75000"/>
                  </a:schemeClr>
                </a:solidFill>
                <a:latin typeface="HelveticaNeueLT Std" panose="020B0604020202020204" pitchFamily="34" charset="0"/>
              </a:rPr>
              <a:t>How is water content defined?</a:t>
            </a:r>
          </a:p>
          <a:p>
            <a:r>
              <a:rPr lang="en-GB" dirty="0">
                <a:solidFill>
                  <a:schemeClr val="bg2">
                    <a:lumMod val="75000"/>
                  </a:schemeClr>
                </a:solidFill>
                <a:latin typeface="HelveticaNeueLT Std" panose="020B0604020202020204" pitchFamily="34" charset="0"/>
              </a:rPr>
              <a:t>What are the units/scale of these numbers?</a:t>
            </a:r>
          </a:p>
          <a:p>
            <a:r>
              <a:rPr lang="en-GB" dirty="0">
                <a:solidFill>
                  <a:schemeClr val="bg2">
                    <a:lumMod val="75000"/>
                  </a:schemeClr>
                </a:solidFill>
                <a:latin typeface="HelveticaNeueLT Std" panose="020B0604020202020204" pitchFamily="34" charset="0"/>
              </a:rPr>
              <a:t>How has the model arrived at its decision?</a:t>
            </a:r>
          </a:p>
          <a:p>
            <a:endParaRPr lang="en-GB" dirty="0">
              <a:solidFill>
                <a:schemeClr val="bg2">
                  <a:lumMod val="75000"/>
                </a:schemeClr>
              </a:solidFill>
              <a:latin typeface="HelveticaNeueLT Std" panose="020B0604020202020204" pitchFamily="34" charset="0"/>
            </a:endParaRPr>
          </a:p>
          <a:p>
            <a:endParaRPr lang="en-GB" dirty="0">
              <a:solidFill>
                <a:schemeClr val="bg2">
                  <a:lumMod val="75000"/>
                </a:schemeClr>
              </a:solidFill>
              <a:latin typeface="HelveticaNeueLT Std" panose="020B0604020202020204" pitchFamily="34" charset="0"/>
            </a:endParaRPr>
          </a:p>
          <a:p>
            <a:r>
              <a:rPr lang="en-GB" b="1" dirty="0">
                <a:solidFill>
                  <a:schemeClr val="tx1"/>
                </a:solidFill>
                <a:latin typeface="HelveticaNeueLT Std" panose="020B0604020202020204" pitchFamily="34" charset="0"/>
              </a:rPr>
              <a:t>Actionability or recourse:</a:t>
            </a:r>
          </a:p>
          <a:p>
            <a:r>
              <a:rPr lang="en-GB" dirty="0">
                <a:solidFill>
                  <a:schemeClr val="bg2">
                    <a:lumMod val="75000"/>
                  </a:schemeClr>
                </a:solidFill>
                <a:latin typeface="HelveticaNeueLT Std" panose="020B0604020202020204" pitchFamily="34" charset="0"/>
              </a:rPr>
              <a:t>What is the relationship between features?</a:t>
            </a:r>
            <a:endParaRPr lang="en-GB" b="1" dirty="0">
              <a:solidFill>
                <a:schemeClr val="tx1"/>
              </a:solidFill>
              <a:latin typeface="HelveticaNeueLT Std" panose="020B0604020202020204" pitchFamily="34" charset="0"/>
            </a:endParaRPr>
          </a:p>
          <a:p>
            <a:r>
              <a:rPr lang="en-GB" dirty="0">
                <a:solidFill>
                  <a:schemeClr val="bg2">
                    <a:lumMod val="75000"/>
                  </a:schemeClr>
                </a:solidFill>
                <a:latin typeface="HelveticaNeueLT Std" panose="020B0604020202020204" pitchFamily="34" charset="0"/>
              </a:rPr>
              <a:t>What happens if I change the features?</a:t>
            </a:r>
          </a:p>
          <a:p>
            <a:r>
              <a:rPr lang="en-GB" dirty="0">
                <a:solidFill>
                  <a:schemeClr val="bg2">
                    <a:lumMod val="75000"/>
                  </a:schemeClr>
                </a:solidFill>
                <a:latin typeface="HelveticaNeueLT Std" panose="020B0604020202020204" pitchFamily="34" charset="0"/>
              </a:rPr>
              <a:t>What if things had been different?</a:t>
            </a:r>
          </a:p>
          <a:p>
            <a:r>
              <a:rPr lang="en-GB" dirty="0">
                <a:solidFill>
                  <a:schemeClr val="bg2">
                    <a:lumMod val="75000"/>
                  </a:schemeClr>
                </a:solidFill>
                <a:latin typeface="HelveticaNeueLT Std" panose="020B0604020202020204" pitchFamily="34" charset="0"/>
              </a:rPr>
              <a:t>What is the purpose of the fire burning?</a:t>
            </a:r>
          </a:p>
          <a:p>
            <a:r>
              <a:rPr lang="en-GB" dirty="0">
                <a:solidFill>
                  <a:schemeClr val="bg2">
                    <a:lumMod val="75000"/>
                  </a:schemeClr>
                </a:solidFill>
                <a:latin typeface="HelveticaNeueLT Std" panose="020B0604020202020204" pitchFamily="34" charset="0"/>
              </a:rPr>
              <a:t>How do I make the fire stop burning?</a:t>
            </a:r>
          </a:p>
          <a:p>
            <a:r>
              <a:rPr lang="en-GB" dirty="0">
                <a:solidFill>
                  <a:schemeClr val="bg2">
                    <a:lumMod val="75000"/>
                  </a:schemeClr>
                </a:solidFill>
                <a:latin typeface="HelveticaNeueLT Std" panose="020B0604020202020204" pitchFamily="34" charset="0"/>
              </a:rPr>
              <a:t>Can stakeholders understand the explanation?</a:t>
            </a:r>
          </a:p>
        </p:txBody>
      </p:sp>
      <p:sp>
        <p:nvSpPr>
          <p:cNvPr id="13" name="TextBox 12">
            <a:extLst>
              <a:ext uri="{FF2B5EF4-FFF2-40B4-BE49-F238E27FC236}">
                <a16:creationId xmlns:a16="http://schemas.microsoft.com/office/drawing/2014/main" id="{BF4C3C42-57F1-718E-3E58-4783AC214DC2}"/>
              </a:ext>
            </a:extLst>
          </p:cNvPr>
          <p:cNvSpPr txBox="1"/>
          <p:nvPr/>
        </p:nvSpPr>
        <p:spPr>
          <a:xfrm>
            <a:off x="1712173" y="1125200"/>
            <a:ext cx="1885516" cy="3108543"/>
          </a:xfrm>
          <a:prstGeom prst="rect">
            <a:avLst/>
          </a:prstGeom>
          <a:noFill/>
        </p:spPr>
        <p:txBody>
          <a:bodyPr wrap="none" rtlCol="0">
            <a:spAutoFit/>
          </a:bodyPr>
          <a:lstStyle/>
          <a:p>
            <a:pPr algn="r"/>
            <a:r>
              <a:rPr lang="en-GB" b="1" dirty="0">
                <a:latin typeface="HelveticaNeueLT Std" panose="020B0604020202020204" pitchFamily="34" charset="0"/>
              </a:rPr>
              <a:t>Requires:</a:t>
            </a:r>
          </a:p>
          <a:p>
            <a:pPr algn="r"/>
            <a:r>
              <a:rPr lang="en-GB" dirty="0">
                <a:solidFill>
                  <a:schemeClr val="bg2">
                    <a:lumMod val="75000"/>
                  </a:schemeClr>
                </a:solidFill>
                <a:latin typeface="HelveticaNeueLT Std" panose="020B0604020202020204" pitchFamily="34" charset="0"/>
              </a:rPr>
              <a:t>Domain knowledge</a:t>
            </a:r>
          </a:p>
          <a:p>
            <a:pPr algn="r"/>
            <a:endParaRPr lang="en-GB" dirty="0">
              <a:solidFill>
                <a:schemeClr val="bg2">
                  <a:lumMod val="75000"/>
                </a:schemeClr>
              </a:solidFill>
              <a:latin typeface="HelveticaNeueLT Std" panose="020B0604020202020204" pitchFamily="34" charset="0"/>
            </a:endParaRPr>
          </a:p>
          <a:p>
            <a:pPr algn="r"/>
            <a:r>
              <a:rPr lang="en-GB" dirty="0">
                <a:solidFill>
                  <a:schemeClr val="bg2">
                    <a:lumMod val="75000"/>
                  </a:schemeClr>
                </a:solidFill>
                <a:latin typeface="HelveticaNeueLT Std" panose="020B0604020202020204" pitchFamily="34" charset="0"/>
              </a:rPr>
              <a:t>Model understanding</a:t>
            </a:r>
          </a:p>
          <a:p>
            <a:pPr algn="r"/>
            <a:endParaRPr lang="en-GB" dirty="0">
              <a:solidFill>
                <a:schemeClr val="bg2">
                  <a:lumMod val="75000"/>
                </a:schemeClr>
              </a:solidFill>
              <a:latin typeface="HelveticaNeueLT Std" panose="020B0604020202020204" pitchFamily="34" charset="0"/>
            </a:endParaRPr>
          </a:p>
          <a:p>
            <a:pPr algn="r"/>
            <a:endParaRPr lang="en-GB" dirty="0">
              <a:solidFill>
                <a:schemeClr val="bg2">
                  <a:lumMod val="75000"/>
                </a:schemeClr>
              </a:solidFill>
              <a:latin typeface="HelveticaNeueLT Std" panose="020B0604020202020204" pitchFamily="34" charset="0"/>
            </a:endParaRPr>
          </a:p>
          <a:p>
            <a:pPr algn="r"/>
            <a:endParaRPr lang="en-GB" dirty="0">
              <a:solidFill>
                <a:schemeClr val="bg2">
                  <a:lumMod val="75000"/>
                </a:schemeClr>
              </a:solidFill>
              <a:latin typeface="HelveticaNeueLT Std" panose="020B0604020202020204" pitchFamily="34" charset="0"/>
            </a:endParaRPr>
          </a:p>
          <a:p>
            <a:pPr algn="r"/>
            <a:r>
              <a:rPr lang="en-GB" b="1" dirty="0">
                <a:solidFill>
                  <a:schemeClr val="tx1"/>
                </a:solidFill>
                <a:latin typeface="HelveticaNeueLT Std" panose="020B0604020202020204" pitchFamily="34" charset="0"/>
              </a:rPr>
              <a:t>Lacks:</a:t>
            </a:r>
          </a:p>
          <a:p>
            <a:pPr algn="r"/>
            <a:r>
              <a:rPr lang="en-GB" dirty="0">
                <a:solidFill>
                  <a:schemeClr val="bg2">
                    <a:lumMod val="75000"/>
                  </a:schemeClr>
                </a:solidFill>
                <a:latin typeface="HelveticaNeueLT Std" panose="020B0604020202020204" pitchFamily="34" charset="0"/>
              </a:rPr>
              <a:t>Causality</a:t>
            </a:r>
          </a:p>
          <a:p>
            <a:pPr algn="r"/>
            <a:r>
              <a:rPr lang="en-GB" dirty="0">
                <a:solidFill>
                  <a:schemeClr val="bg2">
                    <a:lumMod val="75000"/>
                  </a:schemeClr>
                </a:solidFill>
                <a:latin typeface="HelveticaNeueLT Std" panose="020B0604020202020204" pitchFamily="34" charset="0"/>
              </a:rPr>
              <a:t>Interventions</a:t>
            </a:r>
          </a:p>
          <a:p>
            <a:pPr algn="r"/>
            <a:r>
              <a:rPr lang="en-GB" dirty="0">
                <a:solidFill>
                  <a:schemeClr val="bg2">
                    <a:lumMod val="75000"/>
                  </a:schemeClr>
                </a:solidFill>
                <a:latin typeface="HelveticaNeueLT Std" panose="020B0604020202020204" pitchFamily="34" charset="0"/>
              </a:rPr>
              <a:t>Counterfactuals</a:t>
            </a:r>
          </a:p>
          <a:p>
            <a:pPr algn="r"/>
            <a:r>
              <a:rPr lang="en-GB" dirty="0">
                <a:solidFill>
                  <a:schemeClr val="bg2">
                    <a:lumMod val="75000"/>
                  </a:schemeClr>
                </a:solidFill>
                <a:latin typeface="HelveticaNeueLT Std" panose="020B0604020202020204" pitchFamily="34" charset="0"/>
              </a:rPr>
              <a:t>Teleology</a:t>
            </a:r>
          </a:p>
          <a:p>
            <a:pPr algn="r"/>
            <a:r>
              <a:rPr lang="en-GB" dirty="0">
                <a:solidFill>
                  <a:schemeClr val="bg2">
                    <a:lumMod val="75000"/>
                  </a:schemeClr>
                </a:solidFill>
                <a:latin typeface="HelveticaNeueLT Std" panose="020B0604020202020204" pitchFamily="34" charset="0"/>
              </a:rPr>
              <a:t>Recourse</a:t>
            </a:r>
          </a:p>
          <a:p>
            <a:pPr algn="r"/>
            <a:r>
              <a:rPr lang="en-GB" dirty="0">
                <a:solidFill>
                  <a:schemeClr val="bg2">
                    <a:lumMod val="75000"/>
                  </a:schemeClr>
                </a:solidFill>
                <a:latin typeface="HelveticaNeueLT Std" panose="020B0604020202020204" pitchFamily="34" charset="0"/>
              </a:rPr>
              <a:t>Intelligibility</a:t>
            </a:r>
          </a:p>
        </p:txBody>
      </p:sp>
    </p:spTree>
    <p:extLst>
      <p:ext uri="{BB962C8B-B14F-4D97-AF65-F5344CB8AC3E}">
        <p14:creationId xmlns:p14="http://schemas.microsoft.com/office/powerpoint/2010/main" val="1128383388"/>
      </p:ext>
    </p:extLst>
  </p:cSld>
  <p:clrMapOvr>
    <a:masterClrMapping/>
  </p:clrMapOvr>
  <mc:AlternateContent xmlns:mc="http://schemas.openxmlformats.org/markup-compatibility/2006" xmlns:p14="http://schemas.microsoft.com/office/powerpoint/2010/main">
    <mc:Choice Requires="p14">
      <p:transition spd="slow" p14:dur="2000" advTm="293473"/>
    </mc:Choice>
    <mc:Fallback xmlns="">
      <p:transition spd="slow" advTm="29347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00DE-18F6-42FF-A321-E911FD835F8D}"/>
              </a:ext>
            </a:extLst>
          </p:cNvPr>
          <p:cNvSpPr>
            <a:spLocks noGrp="1"/>
          </p:cNvSpPr>
          <p:nvPr>
            <p:ph type="title"/>
          </p:nvPr>
        </p:nvSpPr>
        <p:spPr/>
        <p:txBody>
          <a:bodyPr>
            <a:normAutofit fontScale="90000"/>
          </a:bodyPr>
          <a:lstStyle/>
          <a:p>
            <a:r>
              <a:rPr lang="en-GB" dirty="0"/>
              <a:t>HOW TO ELICIT REQUIREMENTS?</a:t>
            </a:r>
          </a:p>
        </p:txBody>
      </p:sp>
      <p:sp>
        <p:nvSpPr>
          <p:cNvPr id="4" name="Slide Number Placeholder 3">
            <a:extLst>
              <a:ext uri="{FF2B5EF4-FFF2-40B4-BE49-F238E27FC236}">
                <a16:creationId xmlns:a16="http://schemas.microsoft.com/office/drawing/2014/main" id="{5AB318ED-FFC4-F88A-6926-B2D7E15ECC4F}"/>
              </a:ext>
            </a:extLst>
          </p:cNvPr>
          <p:cNvSpPr>
            <a:spLocks noGrp="1"/>
          </p:cNvSpPr>
          <p:nvPr>
            <p:ph type="sldNum" idx="12"/>
          </p:nvPr>
        </p:nvSpPr>
        <p:spPr/>
        <p:txBody>
          <a:bodyPr>
            <a:normAutofit fontScale="92500" lnSpcReduction="10000"/>
          </a:bodyPr>
          <a:lstStyle/>
          <a:p>
            <a:fld id="{00000000-1234-1234-1234-123412341234}" type="slidenum">
              <a:rPr lang="en" smtClean="0"/>
              <a:pPr/>
              <a:t>50</a:t>
            </a:fld>
            <a:endParaRPr lang="en"/>
          </a:p>
        </p:txBody>
      </p:sp>
      <p:sp>
        <p:nvSpPr>
          <p:cNvPr id="5" name="TextBox 4">
            <a:extLst>
              <a:ext uri="{FF2B5EF4-FFF2-40B4-BE49-F238E27FC236}">
                <a16:creationId xmlns:a16="http://schemas.microsoft.com/office/drawing/2014/main" id="{D5A01423-75C4-928A-22CA-4B47B11CCDED}"/>
              </a:ext>
            </a:extLst>
          </p:cNvPr>
          <p:cNvSpPr txBox="1"/>
          <p:nvPr/>
        </p:nvSpPr>
        <p:spPr>
          <a:xfrm>
            <a:off x="581891" y="1125200"/>
            <a:ext cx="5607625" cy="2893100"/>
          </a:xfrm>
          <a:prstGeom prst="rect">
            <a:avLst/>
          </a:prstGeom>
          <a:noFill/>
        </p:spPr>
        <p:txBody>
          <a:bodyPr wrap="none" rtlCol="0">
            <a:spAutoFit/>
          </a:bodyPr>
          <a:lstStyle/>
          <a:p>
            <a:r>
              <a:rPr lang="en-GB" b="1" dirty="0">
                <a:solidFill>
                  <a:schemeClr val="tx1"/>
                </a:solidFill>
                <a:latin typeface="HelveticaNeueLT Std" panose="020B0604020202020204" pitchFamily="34" charset="0"/>
              </a:rPr>
              <a:t>But how can we ask users what sort of explanations they want?</a:t>
            </a:r>
          </a:p>
          <a:p>
            <a:endParaRPr lang="en-GB" dirty="0">
              <a:latin typeface="HelveticaNeueLT Std" panose="020B0604020202020204" pitchFamily="34" charset="0"/>
            </a:endParaRPr>
          </a:p>
          <a:p>
            <a:r>
              <a:rPr lang="en-GB" b="1" dirty="0">
                <a:latin typeface="HelveticaNeueLT Std" panose="020B0604020202020204" pitchFamily="34" charset="0"/>
              </a:rPr>
              <a:t>Shouldn’t ask them to rate existing explanations:</a:t>
            </a:r>
          </a:p>
          <a:p>
            <a:pPr marL="179388"/>
            <a:r>
              <a:rPr lang="en-GB" dirty="0">
                <a:solidFill>
                  <a:schemeClr val="tx1">
                    <a:lumMod val="75000"/>
                    <a:lumOff val="25000"/>
                  </a:schemeClr>
                </a:solidFill>
                <a:latin typeface="HelveticaNeueLT Std" panose="020B0604020202020204" pitchFamily="34" charset="0"/>
              </a:rPr>
              <a:t>Introduces bias;</a:t>
            </a:r>
          </a:p>
          <a:p>
            <a:pPr marL="179388"/>
            <a:r>
              <a:rPr lang="en-GB" dirty="0">
                <a:solidFill>
                  <a:schemeClr val="tx1">
                    <a:lumMod val="75000"/>
                    <a:lumOff val="25000"/>
                  </a:schemeClr>
                </a:solidFill>
                <a:latin typeface="HelveticaNeueLT Std" panose="020B0604020202020204" pitchFamily="34" charset="0"/>
              </a:rPr>
              <a:t>Restricts possible space of explanations;</a:t>
            </a:r>
          </a:p>
          <a:p>
            <a:pPr marL="179388"/>
            <a:r>
              <a:rPr lang="en-GB" dirty="0">
                <a:solidFill>
                  <a:schemeClr val="tx1">
                    <a:lumMod val="75000"/>
                    <a:lumOff val="25000"/>
                  </a:schemeClr>
                </a:solidFill>
                <a:latin typeface="HelveticaNeueLT Std" panose="020B0604020202020204" pitchFamily="34" charset="0"/>
              </a:rPr>
              <a:t>Potentially, a lot of ratings needed;</a:t>
            </a:r>
          </a:p>
          <a:p>
            <a:endParaRPr lang="en-GB" dirty="0">
              <a:latin typeface="HelveticaNeueLT Std" panose="020B0604020202020204" pitchFamily="34" charset="0"/>
            </a:endParaRPr>
          </a:p>
          <a:p>
            <a:r>
              <a:rPr lang="en-GB" b="1" dirty="0">
                <a:latin typeface="HelveticaNeueLT Std" panose="020B0604020202020204" pitchFamily="34" charset="0"/>
              </a:rPr>
              <a:t>1. Ask them to write explanations themselves:</a:t>
            </a:r>
          </a:p>
          <a:p>
            <a:pPr marL="179388"/>
            <a:r>
              <a:rPr lang="en-GB" dirty="0">
                <a:solidFill>
                  <a:schemeClr val="tx1">
                    <a:lumMod val="75000"/>
                    <a:lumOff val="25000"/>
                  </a:schemeClr>
                </a:solidFill>
                <a:latin typeface="HelveticaNeueLT Std" panose="020B0604020202020204" pitchFamily="34" charset="0"/>
              </a:rPr>
              <a:t>Still possible to instruct them;</a:t>
            </a:r>
          </a:p>
          <a:p>
            <a:pPr marL="179388"/>
            <a:r>
              <a:rPr lang="en-GB" dirty="0">
                <a:solidFill>
                  <a:schemeClr val="tx1">
                    <a:lumMod val="75000"/>
                    <a:lumOff val="25000"/>
                  </a:schemeClr>
                </a:solidFill>
                <a:latin typeface="HelveticaNeueLT Std" panose="020B0604020202020204" pitchFamily="34" charset="0"/>
              </a:rPr>
              <a:t>Can interpret answers in theoretical framework;</a:t>
            </a:r>
          </a:p>
          <a:p>
            <a:pPr marL="179388"/>
            <a:r>
              <a:rPr lang="en-GB" dirty="0">
                <a:solidFill>
                  <a:schemeClr val="tx1">
                    <a:lumMod val="75000"/>
                    <a:lumOff val="25000"/>
                  </a:schemeClr>
                </a:solidFill>
                <a:latin typeface="HelveticaNeueLT Std" panose="020B0604020202020204" pitchFamily="34" charset="0"/>
              </a:rPr>
              <a:t>Gives more variety;</a:t>
            </a:r>
          </a:p>
          <a:p>
            <a:pPr marL="179388"/>
            <a:endParaRPr lang="en-GB" dirty="0">
              <a:solidFill>
                <a:schemeClr val="tx1">
                  <a:lumMod val="75000"/>
                  <a:lumOff val="25000"/>
                </a:schemeClr>
              </a:solidFill>
              <a:latin typeface="HelveticaNeueLT Std" panose="020B0604020202020204" pitchFamily="34" charset="0"/>
            </a:endParaRPr>
          </a:p>
          <a:p>
            <a:r>
              <a:rPr lang="en-GB" b="1" dirty="0">
                <a:solidFill>
                  <a:schemeClr val="tx1"/>
                </a:solidFill>
                <a:latin typeface="HelveticaNeueLT Std" panose="020B0604020202020204" pitchFamily="34" charset="0"/>
              </a:rPr>
              <a:t>2. Then evaluate these explanations.</a:t>
            </a:r>
          </a:p>
        </p:txBody>
      </p:sp>
    </p:spTree>
    <p:extLst>
      <p:ext uri="{BB962C8B-B14F-4D97-AF65-F5344CB8AC3E}">
        <p14:creationId xmlns:p14="http://schemas.microsoft.com/office/powerpoint/2010/main" val="23226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EDE2-2DC4-C5C6-33D0-D7FF1E3493A3}"/>
              </a:ext>
            </a:extLst>
          </p:cNvPr>
          <p:cNvSpPr>
            <a:spLocks noGrp="1"/>
          </p:cNvSpPr>
          <p:nvPr>
            <p:ph type="title"/>
          </p:nvPr>
        </p:nvSpPr>
        <p:spPr/>
        <p:txBody>
          <a:bodyPr>
            <a:normAutofit fontScale="90000"/>
          </a:bodyPr>
          <a:lstStyle/>
          <a:p>
            <a:r>
              <a:rPr lang="en-GB" dirty="0"/>
              <a:t>HUMAN EXPLANATIONS FOR AUTONOMOUS DRIVING DECISIONS (HEADD)</a:t>
            </a:r>
          </a:p>
        </p:txBody>
      </p:sp>
      <p:sp>
        <p:nvSpPr>
          <p:cNvPr id="4" name="Slide Number Placeholder 3">
            <a:extLst>
              <a:ext uri="{FF2B5EF4-FFF2-40B4-BE49-F238E27FC236}">
                <a16:creationId xmlns:a16="http://schemas.microsoft.com/office/drawing/2014/main" id="{E9D5EA2A-CAEB-4CBC-8B4C-88034784399A}"/>
              </a:ext>
            </a:extLst>
          </p:cNvPr>
          <p:cNvSpPr>
            <a:spLocks noGrp="1"/>
          </p:cNvSpPr>
          <p:nvPr>
            <p:ph type="sldNum" idx="12"/>
          </p:nvPr>
        </p:nvSpPr>
        <p:spPr/>
        <p:txBody>
          <a:bodyPr>
            <a:normAutofit fontScale="92500" lnSpcReduction="10000"/>
          </a:bodyPr>
          <a:lstStyle/>
          <a:p>
            <a:fld id="{00000000-1234-1234-1234-123412341234}" type="slidenum">
              <a:rPr lang="en" smtClean="0"/>
              <a:pPr/>
              <a:t>51</a:t>
            </a:fld>
            <a:endParaRPr lang="en"/>
          </a:p>
        </p:txBody>
      </p:sp>
      <p:sp>
        <p:nvSpPr>
          <p:cNvPr id="7" name="TextBox 6">
            <a:extLst>
              <a:ext uri="{FF2B5EF4-FFF2-40B4-BE49-F238E27FC236}">
                <a16:creationId xmlns:a16="http://schemas.microsoft.com/office/drawing/2014/main" id="{7864C2D0-1F6F-3BB7-F78B-2920C27062C4}"/>
              </a:ext>
            </a:extLst>
          </p:cNvPr>
          <p:cNvSpPr txBox="1"/>
          <p:nvPr/>
        </p:nvSpPr>
        <p:spPr>
          <a:xfrm>
            <a:off x="3444987" y="1802309"/>
            <a:ext cx="2254027" cy="769441"/>
          </a:xfrm>
          <a:prstGeom prst="rect">
            <a:avLst/>
          </a:prstGeom>
          <a:noFill/>
        </p:spPr>
        <p:txBody>
          <a:bodyPr wrap="square" rtlCol="0">
            <a:spAutoFit/>
          </a:bodyPr>
          <a:lstStyle/>
          <a:p>
            <a:r>
              <a:rPr lang="en-GB" sz="4400" b="1" dirty="0">
                <a:solidFill>
                  <a:srgbClr val="308576"/>
                </a:solidFill>
                <a:latin typeface="HelveticaNeueLT Std" panose="020B0604020202020204" pitchFamily="34" charset="0"/>
              </a:rPr>
              <a:t>HEADD</a:t>
            </a:r>
          </a:p>
        </p:txBody>
      </p:sp>
      <p:sp>
        <p:nvSpPr>
          <p:cNvPr id="8" name="TextBox 7">
            <a:extLst>
              <a:ext uri="{FF2B5EF4-FFF2-40B4-BE49-F238E27FC236}">
                <a16:creationId xmlns:a16="http://schemas.microsoft.com/office/drawing/2014/main" id="{35AC0EA4-E4B1-0810-89A5-FE10EE3F1C97}"/>
              </a:ext>
            </a:extLst>
          </p:cNvPr>
          <p:cNvSpPr txBox="1"/>
          <p:nvPr/>
        </p:nvSpPr>
        <p:spPr>
          <a:xfrm>
            <a:off x="1946923" y="2587167"/>
            <a:ext cx="5250155" cy="338554"/>
          </a:xfrm>
          <a:prstGeom prst="rect">
            <a:avLst/>
          </a:prstGeom>
          <a:noFill/>
        </p:spPr>
        <p:txBody>
          <a:bodyPr wrap="none" rtlCol="0">
            <a:spAutoFit/>
          </a:bodyPr>
          <a:lstStyle/>
          <a:p>
            <a:r>
              <a:rPr lang="en-GB" sz="1600" b="1" dirty="0">
                <a:solidFill>
                  <a:srgbClr val="308576"/>
                </a:solidFill>
                <a:latin typeface="HelveticaNeueLT Std" panose="020B0604020202020204" pitchFamily="34" charset="0"/>
              </a:rPr>
              <a:t>H</a:t>
            </a:r>
            <a:r>
              <a:rPr lang="en-GB" sz="1600" dirty="0">
                <a:latin typeface="HelveticaNeueLT Std" panose="020B0604020202020204" pitchFamily="34" charset="0"/>
              </a:rPr>
              <a:t>uman </a:t>
            </a:r>
            <a:r>
              <a:rPr lang="en-GB" sz="1600" b="1" dirty="0">
                <a:solidFill>
                  <a:srgbClr val="308576"/>
                </a:solidFill>
                <a:latin typeface="HelveticaNeueLT Std" panose="020B0604020202020204" pitchFamily="34" charset="0"/>
              </a:rPr>
              <a:t>E</a:t>
            </a:r>
            <a:r>
              <a:rPr lang="en-GB" sz="1600" dirty="0">
                <a:latin typeface="HelveticaNeueLT Std" panose="020B0604020202020204" pitchFamily="34" charset="0"/>
              </a:rPr>
              <a:t>xplanations for </a:t>
            </a:r>
            <a:r>
              <a:rPr lang="en-GB" sz="1600" b="1" dirty="0">
                <a:solidFill>
                  <a:srgbClr val="308576"/>
                </a:solidFill>
                <a:latin typeface="HelveticaNeueLT Std" panose="020B0604020202020204" pitchFamily="34" charset="0"/>
              </a:rPr>
              <a:t>A</a:t>
            </a:r>
            <a:r>
              <a:rPr lang="en-GB" sz="1600" dirty="0">
                <a:latin typeface="HelveticaNeueLT Std" panose="020B0604020202020204" pitchFamily="34" charset="0"/>
              </a:rPr>
              <a:t>utonomous </a:t>
            </a:r>
            <a:r>
              <a:rPr lang="en-GB" sz="1600" b="1" dirty="0">
                <a:solidFill>
                  <a:srgbClr val="308576"/>
                </a:solidFill>
                <a:latin typeface="HelveticaNeueLT Std" panose="020B0604020202020204" pitchFamily="34" charset="0"/>
              </a:rPr>
              <a:t>D</a:t>
            </a:r>
            <a:r>
              <a:rPr lang="en-GB" sz="1600" dirty="0">
                <a:latin typeface="HelveticaNeueLT Std" panose="020B0604020202020204" pitchFamily="34" charset="0"/>
              </a:rPr>
              <a:t>riving </a:t>
            </a:r>
            <a:r>
              <a:rPr lang="en-GB" sz="1600" b="1" dirty="0">
                <a:solidFill>
                  <a:srgbClr val="308576"/>
                </a:solidFill>
                <a:latin typeface="HelveticaNeueLT Std" panose="020B0604020202020204" pitchFamily="34" charset="0"/>
              </a:rPr>
              <a:t>D</a:t>
            </a:r>
            <a:r>
              <a:rPr lang="en-GB" sz="1600" dirty="0">
                <a:latin typeface="HelveticaNeueLT Std" panose="020B0604020202020204" pitchFamily="34" charset="0"/>
              </a:rPr>
              <a:t>ecisions</a:t>
            </a:r>
          </a:p>
        </p:txBody>
      </p:sp>
      <p:sp>
        <p:nvSpPr>
          <p:cNvPr id="14" name="TextBox 13">
            <a:extLst>
              <a:ext uri="{FF2B5EF4-FFF2-40B4-BE49-F238E27FC236}">
                <a16:creationId xmlns:a16="http://schemas.microsoft.com/office/drawing/2014/main" id="{ECA2F498-47F8-C074-9CD5-5D105863359E}"/>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3773149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AC06D-FDA7-25F7-DC97-D70495FBEF19}"/>
              </a:ext>
            </a:extLst>
          </p:cNvPr>
          <p:cNvSpPr>
            <a:spLocks noGrp="1"/>
          </p:cNvSpPr>
          <p:nvPr>
            <p:ph type="title"/>
          </p:nvPr>
        </p:nvSpPr>
        <p:spPr/>
        <p:txBody>
          <a:bodyPr>
            <a:normAutofit fontScale="90000"/>
          </a:bodyPr>
          <a:lstStyle/>
          <a:p>
            <a:r>
              <a:rPr lang="en-GB" dirty="0"/>
              <a:t>HEADD – ARISTOTLEAN FRAMEWORK</a:t>
            </a:r>
          </a:p>
        </p:txBody>
      </p:sp>
      <p:sp>
        <p:nvSpPr>
          <p:cNvPr id="4" name="Slide Number Placeholder 3">
            <a:extLst>
              <a:ext uri="{FF2B5EF4-FFF2-40B4-BE49-F238E27FC236}">
                <a16:creationId xmlns:a16="http://schemas.microsoft.com/office/drawing/2014/main" id="{EE8E0F74-017D-E8FC-5CA8-71B540D6F12D}"/>
              </a:ext>
            </a:extLst>
          </p:cNvPr>
          <p:cNvSpPr>
            <a:spLocks noGrp="1"/>
          </p:cNvSpPr>
          <p:nvPr>
            <p:ph type="sldNum" idx="12"/>
          </p:nvPr>
        </p:nvSpPr>
        <p:spPr/>
        <p:txBody>
          <a:bodyPr>
            <a:normAutofit fontScale="92500" lnSpcReduction="10000"/>
          </a:bodyPr>
          <a:lstStyle/>
          <a:p>
            <a:fld id="{00000000-1234-1234-1234-123412341234}" type="slidenum">
              <a:rPr lang="en" smtClean="0"/>
              <a:pPr/>
              <a:t>52</a:t>
            </a:fld>
            <a:endParaRPr lang="en"/>
          </a:p>
        </p:txBody>
      </p:sp>
      <p:sp>
        <p:nvSpPr>
          <p:cNvPr id="5" name="TextBox 4">
            <a:extLst>
              <a:ext uri="{FF2B5EF4-FFF2-40B4-BE49-F238E27FC236}">
                <a16:creationId xmlns:a16="http://schemas.microsoft.com/office/drawing/2014/main" id="{578623CF-D289-2270-6C38-0F75798F82C7}"/>
              </a:ext>
            </a:extLst>
          </p:cNvPr>
          <p:cNvSpPr txBox="1"/>
          <p:nvPr/>
        </p:nvSpPr>
        <p:spPr>
          <a:xfrm>
            <a:off x="533418" y="1410173"/>
            <a:ext cx="7600157" cy="2031325"/>
          </a:xfrm>
          <a:prstGeom prst="rect">
            <a:avLst/>
          </a:prstGeom>
          <a:noFill/>
        </p:spPr>
        <p:txBody>
          <a:bodyPr wrap="none" rtlCol="0">
            <a:spAutoFit/>
          </a:bodyPr>
          <a:lstStyle/>
          <a:p>
            <a:r>
              <a:rPr lang="en-GB" sz="1800" b="1" dirty="0">
                <a:latin typeface="HelveticaNeueLT Std" panose="020B0604020202020204" pitchFamily="34" charset="0"/>
              </a:rPr>
              <a:t>According to Aristotle, causal explanations have two</a:t>
            </a:r>
            <a:r>
              <a:rPr lang="en-GB" sz="1800" b="1" baseline="30000" dirty="0">
                <a:latin typeface="HelveticaNeueLT Std" panose="020B0604020202020204" pitchFamily="34" charset="0"/>
              </a:rPr>
              <a:t>1</a:t>
            </a:r>
            <a:r>
              <a:rPr lang="en-GB" sz="1800" b="1" dirty="0">
                <a:latin typeface="HelveticaNeueLT Std" panose="020B0604020202020204" pitchFamily="34" charset="0"/>
              </a:rPr>
              <a:t> main </a:t>
            </a:r>
            <a:r>
              <a:rPr lang="en-GB" sz="1800" b="1" u="sng" dirty="0">
                <a:latin typeface="HelveticaNeueLT Std" panose="020B0604020202020204" pitchFamily="34" charset="0"/>
              </a:rPr>
              <a:t>modes;</a:t>
            </a:r>
            <a:endParaRPr lang="en-GB" sz="1800" b="1" dirty="0">
              <a:latin typeface="HelveticaNeueLT Std" panose="020B0604020202020204" pitchFamily="34" charset="0"/>
            </a:endParaRPr>
          </a:p>
          <a:p>
            <a:endParaRPr lang="en-GB" sz="1800" dirty="0">
              <a:latin typeface="HelveticaNeueLT Std" panose="020B0604020202020204" pitchFamily="34" charset="0"/>
            </a:endParaRPr>
          </a:p>
          <a:p>
            <a:r>
              <a:rPr lang="en-GB" sz="1800" b="1" dirty="0">
                <a:latin typeface="HelveticaNeueLT Std" panose="020B0604020202020204" pitchFamily="34" charset="0"/>
              </a:rPr>
              <a:t>Teleological:</a:t>
            </a:r>
          </a:p>
          <a:p>
            <a:pPr marL="268288"/>
            <a:r>
              <a:rPr lang="en-GB" sz="1800" dirty="0">
                <a:solidFill>
                  <a:schemeClr val="tx1">
                    <a:lumMod val="75000"/>
                    <a:lumOff val="25000"/>
                  </a:schemeClr>
                </a:solidFill>
                <a:latin typeface="HelveticaNeueLT Std" panose="020B0604020202020204" pitchFamily="34" charset="0"/>
              </a:rPr>
              <a:t>Focus on the purpose the actions are meant to achieve</a:t>
            </a:r>
          </a:p>
          <a:p>
            <a:endParaRPr lang="en-GB" sz="1800" dirty="0">
              <a:latin typeface="HelveticaNeueLT Std" panose="020B0604020202020204" pitchFamily="34" charset="0"/>
            </a:endParaRPr>
          </a:p>
          <a:p>
            <a:r>
              <a:rPr lang="en-GB" sz="1800" b="1" dirty="0">
                <a:latin typeface="HelveticaNeueLT Std" panose="020B0604020202020204" pitchFamily="34" charset="0"/>
              </a:rPr>
              <a:t>Mechanistic:</a:t>
            </a:r>
          </a:p>
          <a:p>
            <a:pPr marL="268288"/>
            <a:r>
              <a:rPr lang="en-GB" sz="1800" dirty="0">
                <a:solidFill>
                  <a:schemeClr val="tx1">
                    <a:lumMod val="75000"/>
                    <a:lumOff val="25000"/>
                  </a:schemeClr>
                </a:solidFill>
                <a:latin typeface="HelveticaNeueLT Std" panose="020B0604020202020204" pitchFamily="34" charset="0"/>
              </a:rPr>
              <a:t>Focus on the mechanism that gave rise to the action.  </a:t>
            </a:r>
          </a:p>
        </p:txBody>
      </p:sp>
      <p:sp>
        <p:nvSpPr>
          <p:cNvPr id="6" name="TextBox 5">
            <a:extLst>
              <a:ext uri="{FF2B5EF4-FFF2-40B4-BE49-F238E27FC236}">
                <a16:creationId xmlns:a16="http://schemas.microsoft.com/office/drawing/2014/main" id="{42C95D40-B74F-D5F1-4A5E-FDC8AF05646B}"/>
              </a:ext>
            </a:extLst>
          </p:cNvPr>
          <p:cNvSpPr txBox="1"/>
          <p:nvPr/>
        </p:nvSpPr>
        <p:spPr>
          <a:xfrm>
            <a:off x="311700" y="4011690"/>
            <a:ext cx="5671745" cy="215444"/>
          </a:xfrm>
          <a:prstGeom prst="rect">
            <a:avLst/>
          </a:prstGeom>
          <a:noFill/>
        </p:spPr>
        <p:txBody>
          <a:bodyPr wrap="none" rtlCol="0">
            <a:spAutoFit/>
          </a:bodyPr>
          <a:lstStyle/>
          <a:p>
            <a:r>
              <a:rPr lang="en-GB" sz="800" baseline="30000" dirty="0">
                <a:latin typeface="HelveticaNeueLT Std" panose="020B0604020202020204" pitchFamily="34" charset="0"/>
              </a:rPr>
              <a:t>1</a:t>
            </a:r>
            <a:r>
              <a:rPr lang="en-GB" sz="800" dirty="0">
                <a:latin typeface="HelveticaNeueLT Std" panose="020B0604020202020204" pitchFamily="34" charset="0"/>
              </a:rPr>
              <a:t>Technically, Aristotle defines 4 explanatory modes, but only the above two are relevant to explaining behaviour in MAS.</a:t>
            </a:r>
          </a:p>
        </p:txBody>
      </p:sp>
      <p:sp>
        <p:nvSpPr>
          <p:cNvPr id="8" name="TextBox 7">
            <a:extLst>
              <a:ext uri="{FF2B5EF4-FFF2-40B4-BE49-F238E27FC236}">
                <a16:creationId xmlns:a16="http://schemas.microsoft.com/office/drawing/2014/main" id="{A9FFD2C9-603D-74BB-1E3E-46A0E4416913}"/>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2047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22FD-2449-01D4-1E40-7D8CAD3231C9}"/>
              </a:ext>
            </a:extLst>
          </p:cNvPr>
          <p:cNvSpPr>
            <a:spLocks noGrp="1"/>
          </p:cNvSpPr>
          <p:nvPr>
            <p:ph type="title"/>
          </p:nvPr>
        </p:nvSpPr>
        <p:spPr/>
        <p:txBody>
          <a:bodyPr>
            <a:normAutofit fontScale="90000"/>
          </a:bodyPr>
          <a:lstStyle/>
          <a:p>
            <a:r>
              <a:rPr lang="en-GB" dirty="0"/>
              <a:t>WHY CAUSAL EXPLANATIONS?</a:t>
            </a:r>
          </a:p>
        </p:txBody>
      </p:sp>
      <p:sp>
        <p:nvSpPr>
          <p:cNvPr id="4" name="Slide Number Placeholder 3">
            <a:extLst>
              <a:ext uri="{FF2B5EF4-FFF2-40B4-BE49-F238E27FC236}">
                <a16:creationId xmlns:a16="http://schemas.microsoft.com/office/drawing/2014/main" id="{6A8DED98-48A9-8819-68A8-65C8E49DF2F0}"/>
              </a:ext>
            </a:extLst>
          </p:cNvPr>
          <p:cNvSpPr>
            <a:spLocks noGrp="1"/>
          </p:cNvSpPr>
          <p:nvPr>
            <p:ph type="sldNum" idx="12"/>
          </p:nvPr>
        </p:nvSpPr>
        <p:spPr/>
        <p:txBody>
          <a:bodyPr>
            <a:normAutofit fontScale="92500" lnSpcReduction="10000"/>
          </a:bodyPr>
          <a:lstStyle/>
          <a:p>
            <a:fld id="{00000000-1234-1234-1234-123412341234}" type="slidenum">
              <a:rPr lang="en" smtClean="0"/>
              <a:pPr/>
              <a:t>53</a:t>
            </a:fld>
            <a:endParaRPr lang="en"/>
          </a:p>
        </p:txBody>
      </p:sp>
      <p:sp>
        <p:nvSpPr>
          <p:cNvPr id="5" name="TextBox 4">
            <a:extLst>
              <a:ext uri="{FF2B5EF4-FFF2-40B4-BE49-F238E27FC236}">
                <a16:creationId xmlns:a16="http://schemas.microsoft.com/office/drawing/2014/main" id="{13CFF6D7-4F3C-EFBD-5FF8-79324F3B4C48}"/>
              </a:ext>
            </a:extLst>
          </p:cNvPr>
          <p:cNvSpPr txBox="1"/>
          <p:nvPr/>
        </p:nvSpPr>
        <p:spPr>
          <a:xfrm>
            <a:off x="696991" y="1556088"/>
            <a:ext cx="6832640" cy="2031325"/>
          </a:xfrm>
          <a:prstGeom prst="rect">
            <a:avLst/>
          </a:prstGeom>
          <a:noFill/>
        </p:spPr>
        <p:txBody>
          <a:bodyPr wrap="none" rtlCol="0">
            <a:spAutoFit/>
          </a:bodyPr>
          <a:lstStyle/>
          <a:p>
            <a:r>
              <a:rPr lang="en-GB" sz="1800" b="1" dirty="0"/>
              <a:t>Theory tells us that explanations should be:</a:t>
            </a:r>
          </a:p>
          <a:p>
            <a:pPr marL="179388"/>
            <a:r>
              <a:rPr lang="en-GB" sz="1800" dirty="0">
                <a:solidFill>
                  <a:schemeClr val="tx1">
                    <a:lumMod val="75000"/>
                    <a:lumOff val="25000"/>
                  </a:schemeClr>
                </a:solidFill>
              </a:rPr>
              <a:t>Causal;</a:t>
            </a:r>
          </a:p>
          <a:p>
            <a:pPr marL="179388"/>
            <a:r>
              <a:rPr lang="en-GB" sz="1800" dirty="0">
                <a:solidFill>
                  <a:schemeClr val="tx1">
                    <a:lumMod val="75000"/>
                    <a:lumOff val="25000"/>
                  </a:schemeClr>
                </a:solidFill>
              </a:rPr>
              <a:t>Contrastive;</a:t>
            </a:r>
          </a:p>
          <a:p>
            <a:pPr marL="179388"/>
            <a:r>
              <a:rPr lang="en-GB" sz="1800" dirty="0">
                <a:solidFill>
                  <a:schemeClr val="tx1">
                    <a:lumMod val="75000"/>
                    <a:lumOff val="25000"/>
                  </a:schemeClr>
                </a:solidFill>
              </a:rPr>
              <a:t>Selected;</a:t>
            </a:r>
          </a:p>
          <a:p>
            <a:pPr marL="179388"/>
            <a:r>
              <a:rPr lang="en-GB" sz="1800" dirty="0">
                <a:solidFill>
                  <a:schemeClr val="tx1">
                    <a:lumMod val="75000"/>
                    <a:lumOff val="25000"/>
                  </a:schemeClr>
                </a:solidFill>
              </a:rPr>
              <a:t>Conversational;</a:t>
            </a:r>
          </a:p>
          <a:p>
            <a:pPr marL="179388"/>
            <a:endParaRPr lang="en-GB" sz="1800" dirty="0">
              <a:solidFill>
                <a:schemeClr val="tx1">
                  <a:lumMod val="75000"/>
                  <a:lumOff val="25000"/>
                </a:schemeClr>
              </a:solidFill>
            </a:endParaRPr>
          </a:p>
          <a:p>
            <a:r>
              <a:rPr lang="en-GB" sz="1800" b="1" dirty="0">
                <a:latin typeface="HelveticaNeueLT Std" panose="020B0604020202020204" pitchFamily="34" charset="0"/>
              </a:rPr>
              <a:t>Both teleological and mechanistic explanations are causal.</a:t>
            </a:r>
            <a:endParaRPr lang="en-GB" sz="1800" b="1" dirty="0">
              <a:solidFill>
                <a:schemeClr val="tx1">
                  <a:lumMod val="75000"/>
                  <a:lumOff val="25000"/>
                </a:schemeClr>
              </a:solidFill>
              <a:latin typeface="HelveticaNeueLT Std" panose="020B0604020202020204" pitchFamily="34" charset="0"/>
            </a:endParaRPr>
          </a:p>
        </p:txBody>
      </p:sp>
      <p:sp>
        <p:nvSpPr>
          <p:cNvPr id="8" name="TextBox 7">
            <a:extLst>
              <a:ext uri="{FF2B5EF4-FFF2-40B4-BE49-F238E27FC236}">
                <a16:creationId xmlns:a16="http://schemas.microsoft.com/office/drawing/2014/main" id="{B3173F7A-2374-60C2-2E1A-CF66656C4084}"/>
              </a:ext>
            </a:extLst>
          </p:cNvPr>
          <p:cNvSpPr txBox="1"/>
          <p:nvPr/>
        </p:nvSpPr>
        <p:spPr>
          <a:xfrm>
            <a:off x="220606" y="4344219"/>
            <a:ext cx="7970627" cy="369332"/>
          </a:xfrm>
          <a:prstGeom prst="rect">
            <a:avLst/>
          </a:prstGeom>
          <a:noFill/>
        </p:spPr>
        <p:txBody>
          <a:bodyPr wrap="square">
            <a:spAutoFit/>
          </a:bodyPr>
          <a:lstStyle/>
          <a:p>
            <a:r>
              <a:rPr lang="en-GB" sz="900" dirty="0">
                <a:solidFill>
                  <a:schemeClr val="tx1">
                    <a:lumMod val="65000"/>
                    <a:lumOff val="35000"/>
                  </a:schemeClr>
                </a:solidFill>
                <a:effectLst/>
                <a:latin typeface="HelveticaNeueLT Std Lt" panose="020B0403020202020204" pitchFamily="34" charset="0"/>
              </a:rPr>
              <a:t>[19] Miller, T. (2019). Explanation in artificial intelligence: Insights from the social sciences. </a:t>
            </a:r>
            <a:r>
              <a:rPr lang="en-GB" sz="900" i="1" dirty="0">
                <a:solidFill>
                  <a:schemeClr val="tx1">
                    <a:lumMod val="65000"/>
                    <a:lumOff val="35000"/>
                  </a:schemeClr>
                </a:solidFill>
                <a:effectLst/>
                <a:latin typeface="HelveticaNeueLT Std Lt" panose="020B0403020202020204" pitchFamily="34" charset="0"/>
              </a:rPr>
              <a:t>Artificial Intelligence</a:t>
            </a:r>
            <a:r>
              <a:rPr lang="en-GB" sz="900" dirty="0">
                <a:solidFill>
                  <a:schemeClr val="tx1">
                    <a:lumMod val="65000"/>
                    <a:lumOff val="35000"/>
                  </a:schemeClr>
                </a:solidFill>
                <a:effectLst/>
                <a:latin typeface="HelveticaNeueLT Std Lt" panose="020B0403020202020204" pitchFamily="34" charset="0"/>
              </a:rPr>
              <a:t>, </a:t>
            </a:r>
            <a:r>
              <a:rPr lang="en-GB" sz="900" i="1" dirty="0">
                <a:solidFill>
                  <a:schemeClr val="tx1">
                    <a:lumMod val="65000"/>
                    <a:lumOff val="35000"/>
                  </a:schemeClr>
                </a:solidFill>
                <a:effectLst/>
                <a:latin typeface="HelveticaNeueLT Std Lt" panose="020B0403020202020204" pitchFamily="34" charset="0"/>
              </a:rPr>
              <a:t>267</a:t>
            </a:r>
            <a:r>
              <a:rPr lang="en-GB" sz="900" dirty="0">
                <a:solidFill>
                  <a:schemeClr val="tx1">
                    <a:lumMod val="65000"/>
                    <a:lumOff val="35000"/>
                  </a:schemeClr>
                </a:solidFill>
                <a:effectLst/>
                <a:latin typeface="HelveticaNeueLT Std Lt" panose="020B0403020202020204" pitchFamily="34" charset="0"/>
              </a:rPr>
              <a:t>, 1–38. </a:t>
            </a:r>
            <a:r>
              <a:rPr lang="en-GB" sz="900" dirty="0">
                <a:effectLst/>
                <a:latin typeface="HelveticaNeueLT Std Lt" panose="020B0403020202020204" pitchFamily="34" charset="0"/>
                <a:hlinkClick r:id="rId2"/>
              </a:rPr>
              <a:t>https://doi.org/10.1016/j.artint.2018.07.007</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99877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79C2-FB09-7717-E04C-A2B557D8549B}"/>
              </a:ext>
            </a:extLst>
          </p:cNvPr>
          <p:cNvSpPr>
            <a:spLocks noGrp="1"/>
          </p:cNvSpPr>
          <p:nvPr>
            <p:ph type="title"/>
          </p:nvPr>
        </p:nvSpPr>
        <p:spPr/>
        <p:txBody>
          <a:bodyPr>
            <a:normAutofit fontScale="90000"/>
          </a:bodyPr>
          <a:lstStyle/>
          <a:p>
            <a:r>
              <a:rPr lang="en-GB" dirty="0"/>
              <a:t>HEADD</a:t>
            </a:r>
          </a:p>
        </p:txBody>
      </p:sp>
      <p:sp>
        <p:nvSpPr>
          <p:cNvPr id="4" name="Slide Number Placeholder 3">
            <a:extLst>
              <a:ext uri="{FF2B5EF4-FFF2-40B4-BE49-F238E27FC236}">
                <a16:creationId xmlns:a16="http://schemas.microsoft.com/office/drawing/2014/main" id="{A5DA8481-96E8-C897-E516-6449C32E386D}"/>
              </a:ext>
            </a:extLst>
          </p:cNvPr>
          <p:cNvSpPr>
            <a:spLocks noGrp="1"/>
          </p:cNvSpPr>
          <p:nvPr>
            <p:ph type="sldNum" idx="12"/>
          </p:nvPr>
        </p:nvSpPr>
        <p:spPr/>
        <p:txBody>
          <a:bodyPr>
            <a:normAutofit fontScale="92500" lnSpcReduction="10000"/>
          </a:bodyPr>
          <a:lstStyle/>
          <a:p>
            <a:fld id="{00000000-1234-1234-1234-123412341234}" type="slidenum">
              <a:rPr lang="en" smtClean="0"/>
              <a:pPr/>
              <a:t>54</a:t>
            </a:fld>
            <a:endParaRPr lang="en"/>
          </a:p>
        </p:txBody>
      </p:sp>
      <p:sp>
        <p:nvSpPr>
          <p:cNvPr id="5" name="TextBox 4">
            <a:extLst>
              <a:ext uri="{FF2B5EF4-FFF2-40B4-BE49-F238E27FC236}">
                <a16:creationId xmlns:a16="http://schemas.microsoft.com/office/drawing/2014/main" id="{749AC442-9B7A-733F-93F8-76C27B9011C0}"/>
              </a:ext>
            </a:extLst>
          </p:cNvPr>
          <p:cNvSpPr txBox="1"/>
          <p:nvPr/>
        </p:nvSpPr>
        <p:spPr>
          <a:xfrm>
            <a:off x="754540" y="1417588"/>
            <a:ext cx="6288286" cy="2308324"/>
          </a:xfrm>
          <a:prstGeom prst="rect">
            <a:avLst/>
          </a:prstGeom>
          <a:noFill/>
        </p:spPr>
        <p:txBody>
          <a:bodyPr wrap="square" rtlCol="0">
            <a:spAutoFit/>
          </a:bodyPr>
          <a:lstStyle/>
          <a:p>
            <a:r>
              <a:rPr lang="en-GB" sz="1800" b="1" dirty="0">
                <a:solidFill>
                  <a:schemeClr val="tx1">
                    <a:lumMod val="75000"/>
                    <a:lumOff val="25000"/>
                  </a:schemeClr>
                </a:solidFill>
                <a:latin typeface="HelveticaNeueLT Std" panose="020B0604020202020204" pitchFamily="34" charset="0"/>
              </a:rPr>
              <a:t>14 unique scenarios with different driving behaviour;</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1,300+ human-written explanations;</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4 explanatory modes</a:t>
            </a:r>
            <a:br>
              <a:rPr lang="en-GB" sz="1800" b="1" dirty="0">
                <a:solidFill>
                  <a:schemeClr val="tx1">
                    <a:lumMod val="75000"/>
                    <a:lumOff val="25000"/>
                  </a:schemeClr>
                </a:solidFill>
                <a:latin typeface="HelveticaNeueLT Std" panose="020B0604020202020204" pitchFamily="34" charset="0"/>
              </a:rPr>
            </a:br>
            <a:r>
              <a:rPr lang="en-GB" sz="1800" b="1" dirty="0">
                <a:solidFill>
                  <a:schemeClr val="tx1">
                    <a:lumMod val="75000"/>
                    <a:lumOff val="25000"/>
                  </a:schemeClr>
                </a:solidFill>
                <a:latin typeface="HelveticaNeueLT Std" panose="020B0604020202020204" pitchFamily="34" charset="0"/>
              </a:rPr>
              <a:t>(descriptive, teleological, mechanistic, counterfactual);</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4,000+ evaluations.</a:t>
            </a:r>
          </a:p>
        </p:txBody>
      </p:sp>
      <p:sp>
        <p:nvSpPr>
          <p:cNvPr id="10" name="TextBox 9">
            <a:extLst>
              <a:ext uri="{FF2B5EF4-FFF2-40B4-BE49-F238E27FC236}">
                <a16:creationId xmlns:a16="http://schemas.microsoft.com/office/drawing/2014/main" id="{6A34CE39-88AC-FC83-B30E-4C9A9D7CAF72}"/>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927782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9CA5-B309-0C4E-0FBC-5913385E5056}"/>
              </a:ext>
            </a:extLst>
          </p:cNvPr>
          <p:cNvSpPr>
            <a:spLocks noGrp="1"/>
          </p:cNvSpPr>
          <p:nvPr>
            <p:ph type="title"/>
          </p:nvPr>
        </p:nvSpPr>
        <p:spPr/>
        <p:txBody>
          <a:bodyPr>
            <a:normAutofit fontScale="90000"/>
          </a:bodyPr>
          <a:lstStyle/>
          <a:p>
            <a:r>
              <a:rPr lang="en-GB" dirty="0"/>
              <a:t>HEADD – EXAMPLE SCENARIOS</a:t>
            </a:r>
          </a:p>
        </p:txBody>
      </p:sp>
      <p:sp>
        <p:nvSpPr>
          <p:cNvPr id="4" name="Slide Number Placeholder 3">
            <a:extLst>
              <a:ext uri="{FF2B5EF4-FFF2-40B4-BE49-F238E27FC236}">
                <a16:creationId xmlns:a16="http://schemas.microsoft.com/office/drawing/2014/main" id="{54A10382-DBDD-D001-9D0B-871C563D0A97}"/>
              </a:ext>
            </a:extLst>
          </p:cNvPr>
          <p:cNvSpPr>
            <a:spLocks noGrp="1"/>
          </p:cNvSpPr>
          <p:nvPr>
            <p:ph type="sldNum" idx="12"/>
          </p:nvPr>
        </p:nvSpPr>
        <p:spPr/>
        <p:txBody>
          <a:bodyPr>
            <a:normAutofit fontScale="92500" lnSpcReduction="10000"/>
          </a:bodyPr>
          <a:lstStyle/>
          <a:p>
            <a:fld id="{00000000-1234-1234-1234-123412341234}" type="slidenum">
              <a:rPr lang="en" smtClean="0"/>
              <a:pPr/>
              <a:t>55</a:t>
            </a:fld>
            <a:endParaRPr lang="en"/>
          </a:p>
        </p:txBody>
      </p:sp>
      <p:pic>
        <p:nvPicPr>
          <p:cNvPr id="7" name="Picture 6" descr="A video game screen shot of cars on a road&#10;&#10;Description automatically generated">
            <a:extLst>
              <a:ext uri="{FF2B5EF4-FFF2-40B4-BE49-F238E27FC236}">
                <a16:creationId xmlns:a16="http://schemas.microsoft.com/office/drawing/2014/main" id="{9EDAFD32-6ABB-76B0-9287-9632BE5C02E6}"/>
              </a:ext>
            </a:extLst>
          </p:cNvPr>
          <p:cNvPicPr>
            <a:picLocks noChangeAspect="1"/>
          </p:cNvPicPr>
          <p:nvPr/>
        </p:nvPicPr>
        <p:blipFill>
          <a:blip r:embed="rId2"/>
          <a:stretch>
            <a:fillRect/>
          </a:stretch>
        </p:blipFill>
        <p:spPr>
          <a:xfrm>
            <a:off x="678816" y="1227945"/>
            <a:ext cx="3532901" cy="1000604"/>
          </a:xfrm>
          <a:prstGeom prst="rect">
            <a:avLst/>
          </a:prstGeom>
        </p:spPr>
      </p:pic>
      <p:pic>
        <p:nvPicPr>
          <p:cNvPr id="9" name="Picture 8">
            <a:extLst>
              <a:ext uri="{FF2B5EF4-FFF2-40B4-BE49-F238E27FC236}">
                <a16:creationId xmlns:a16="http://schemas.microsoft.com/office/drawing/2014/main" id="{1CDB6746-B79F-C24B-C49E-39EB3D113C7A}"/>
              </a:ext>
            </a:extLst>
          </p:cNvPr>
          <p:cNvPicPr>
            <a:picLocks noChangeAspect="1"/>
          </p:cNvPicPr>
          <p:nvPr/>
        </p:nvPicPr>
        <p:blipFill rotWithShape="1">
          <a:blip r:embed="rId3"/>
          <a:srcRect b="25443"/>
          <a:stretch/>
        </p:blipFill>
        <p:spPr>
          <a:xfrm>
            <a:off x="678815" y="2456922"/>
            <a:ext cx="3532901" cy="1234378"/>
          </a:xfrm>
          <a:prstGeom prst="rect">
            <a:avLst/>
          </a:prstGeom>
        </p:spPr>
      </p:pic>
      <p:sp>
        <p:nvSpPr>
          <p:cNvPr id="5" name="TextBox 4">
            <a:extLst>
              <a:ext uri="{FF2B5EF4-FFF2-40B4-BE49-F238E27FC236}">
                <a16:creationId xmlns:a16="http://schemas.microsoft.com/office/drawing/2014/main" id="{E20A575D-E744-6B24-D1DE-1D32C77DB76E}"/>
              </a:ext>
            </a:extLst>
          </p:cNvPr>
          <p:cNvSpPr txBox="1"/>
          <p:nvPr/>
        </p:nvSpPr>
        <p:spPr>
          <a:xfrm>
            <a:off x="1904012" y="3915555"/>
            <a:ext cx="1140056" cy="307777"/>
          </a:xfrm>
          <a:prstGeom prst="rect">
            <a:avLst/>
          </a:prstGeom>
          <a:noFill/>
        </p:spPr>
        <p:txBody>
          <a:bodyPr wrap="none" rtlCol="0">
            <a:spAutoFit/>
          </a:bodyPr>
          <a:lstStyle/>
          <a:p>
            <a:r>
              <a:rPr lang="en-GB" dirty="0">
                <a:latin typeface="HelveticaNeueLT Std" panose="020B0604020202020204" pitchFamily="34" charset="0"/>
              </a:rPr>
              <a:t>Scenario 12</a:t>
            </a:r>
          </a:p>
        </p:txBody>
      </p:sp>
      <p:pic>
        <p:nvPicPr>
          <p:cNvPr id="8" name="Picture 7" descr="A video game of cars on a street&#10;&#10;Description automatically generated">
            <a:extLst>
              <a:ext uri="{FF2B5EF4-FFF2-40B4-BE49-F238E27FC236}">
                <a16:creationId xmlns:a16="http://schemas.microsoft.com/office/drawing/2014/main" id="{61D22707-35DC-0EAC-5533-FE43306AAE5A}"/>
              </a:ext>
            </a:extLst>
          </p:cNvPr>
          <p:cNvPicPr>
            <a:picLocks noChangeAspect="1"/>
          </p:cNvPicPr>
          <p:nvPr/>
        </p:nvPicPr>
        <p:blipFill>
          <a:blip r:embed="rId4"/>
          <a:stretch>
            <a:fillRect/>
          </a:stretch>
        </p:blipFill>
        <p:spPr>
          <a:xfrm>
            <a:off x="5374230" y="871073"/>
            <a:ext cx="2489648" cy="1395307"/>
          </a:xfrm>
          <a:prstGeom prst="rect">
            <a:avLst/>
          </a:prstGeom>
        </p:spPr>
      </p:pic>
      <p:pic>
        <p:nvPicPr>
          <p:cNvPr id="11" name="Picture 10">
            <a:extLst>
              <a:ext uri="{FF2B5EF4-FFF2-40B4-BE49-F238E27FC236}">
                <a16:creationId xmlns:a16="http://schemas.microsoft.com/office/drawing/2014/main" id="{F6B66925-91BD-F38F-2B7A-5CD182A260A5}"/>
              </a:ext>
            </a:extLst>
          </p:cNvPr>
          <p:cNvPicPr>
            <a:picLocks noChangeAspect="1"/>
          </p:cNvPicPr>
          <p:nvPr/>
        </p:nvPicPr>
        <p:blipFill>
          <a:blip r:embed="rId5"/>
          <a:stretch>
            <a:fillRect/>
          </a:stretch>
        </p:blipFill>
        <p:spPr>
          <a:xfrm>
            <a:off x="5559668" y="2384225"/>
            <a:ext cx="2180760" cy="1324079"/>
          </a:xfrm>
          <a:prstGeom prst="rect">
            <a:avLst/>
          </a:prstGeom>
        </p:spPr>
      </p:pic>
      <p:sp>
        <p:nvSpPr>
          <p:cNvPr id="12" name="TextBox 11">
            <a:extLst>
              <a:ext uri="{FF2B5EF4-FFF2-40B4-BE49-F238E27FC236}">
                <a16:creationId xmlns:a16="http://schemas.microsoft.com/office/drawing/2014/main" id="{5E2B1BDF-1928-3AA9-E558-2417ABE4F540}"/>
              </a:ext>
            </a:extLst>
          </p:cNvPr>
          <p:cNvSpPr txBox="1"/>
          <p:nvPr/>
        </p:nvSpPr>
        <p:spPr>
          <a:xfrm>
            <a:off x="6170204" y="3915555"/>
            <a:ext cx="1040670" cy="307777"/>
          </a:xfrm>
          <a:prstGeom prst="rect">
            <a:avLst/>
          </a:prstGeom>
          <a:noFill/>
        </p:spPr>
        <p:txBody>
          <a:bodyPr wrap="none" rtlCol="0">
            <a:spAutoFit/>
          </a:bodyPr>
          <a:lstStyle/>
          <a:p>
            <a:r>
              <a:rPr lang="en-GB" dirty="0">
                <a:latin typeface="HelveticaNeueLT Std" panose="020B0604020202020204" pitchFamily="34" charset="0"/>
              </a:rPr>
              <a:t>Scenario 8</a:t>
            </a:r>
          </a:p>
        </p:txBody>
      </p:sp>
      <p:sp>
        <p:nvSpPr>
          <p:cNvPr id="13" name="TextBox 12">
            <a:extLst>
              <a:ext uri="{FF2B5EF4-FFF2-40B4-BE49-F238E27FC236}">
                <a16:creationId xmlns:a16="http://schemas.microsoft.com/office/drawing/2014/main" id="{4043477B-2331-7E80-AB2E-D246F9E7F85E}"/>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6"/>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650355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3415D-91A8-BF7E-974D-2DA03BB28902}"/>
              </a:ext>
            </a:extLst>
          </p:cNvPr>
          <p:cNvSpPr>
            <a:spLocks noGrp="1"/>
          </p:cNvSpPr>
          <p:nvPr>
            <p:ph type="title"/>
          </p:nvPr>
        </p:nvSpPr>
        <p:spPr/>
        <p:txBody>
          <a:bodyPr>
            <a:normAutofit fontScale="90000"/>
          </a:bodyPr>
          <a:lstStyle/>
          <a:p>
            <a:r>
              <a:rPr lang="en-GB" dirty="0"/>
              <a:t>HEADD – EXAMPLE SCENARIOS</a:t>
            </a:r>
          </a:p>
        </p:txBody>
      </p:sp>
      <p:sp>
        <p:nvSpPr>
          <p:cNvPr id="4" name="Slide Number Placeholder 3">
            <a:extLst>
              <a:ext uri="{FF2B5EF4-FFF2-40B4-BE49-F238E27FC236}">
                <a16:creationId xmlns:a16="http://schemas.microsoft.com/office/drawing/2014/main" id="{7A4386C1-BB81-F568-5C72-CCA8F0529F1F}"/>
              </a:ext>
            </a:extLst>
          </p:cNvPr>
          <p:cNvSpPr>
            <a:spLocks noGrp="1"/>
          </p:cNvSpPr>
          <p:nvPr>
            <p:ph type="sldNum" idx="12"/>
          </p:nvPr>
        </p:nvSpPr>
        <p:spPr/>
        <p:txBody>
          <a:bodyPr>
            <a:normAutofit fontScale="92500" lnSpcReduction="10000"/>
          </a:bodyPr>
          <a:lstStyle/>
          <a:p>
            <a:fld id="{00000000-1234-1234-1234-123412341234}" type="slidenum">
              <a:rPr lang="en" smtClean="0"/>
              <a:pPr/>
              <a:t>56</a:t>
            </a:fld>
            <a:endParaRPr lang="en"/>
          </a:p>
        </p:txBody>
      </p:sp>
      <p:pic>
        <p:nvPicPr>
          <p:cNvPr id="5" name="12-truck-narrow-passage_Video">
            <a:hlinkClick r:id="" action="ppaction://media"/>
            <a:extLst>
              <a:ext uri="{FF2B5EF4-FFF2-40B4-BE49-F238E27FC236}">
                <a16:creationId xmlns:a16="http://schemas.microsoft.com/office/drawing/2014/main" id="{776A065F-35F0-5AF9-2064-2D55B78B9C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7850" y="1158536"/>
            <a:ext cx="5248300" cy="2826428"/>
          </a:xfrm>
          <a:prstGeom prst="rect">
            <a:avLst/>
          </a:prstGeom>
        </p:spPr>
      </p:pic>
      <p:sp>
        <p:nvSpPr>
          <p:cNvPr id="6" name="TextBox 5">
            <a:extLst>
              <a:ext uri="{FF2B5EF4-FFF2-40B4-BE49-F238E27FC236}">
                <a16:creationId xmlns:a16="http://schemas.microsoft.com/office/drawing/2014/main" id="{5EF22F9A-CD10-CF59-3F12-12ABACEE54BF}"/>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5"/>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40263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82EE-FC35-FC46-44C3-04A3DE2B5FA8}"/>
              </a:ext>
            </a:extLst>
          </p:cNvPr>
          <p:cNvSpPr>
            <a:spLocks noGrp="1"/>
          </p:cNvSpPr>
          <p:nvPr>
            <p:ph type="title"/>
          </p:nvPr>
        </p:nvSpPr>
        <p:spPr/>
        <p:txBody>
          <a:bodyPr>
            <a:normAutofit fontScale="90000"/>
          </a:bodyPr>
          <a:lstStyle/>
          <a:p>
            <a:r>
              <a:rPr lang="en-GB" dirty="0"/>
              <a:t>HEADD – EXAMPLE EXPLANATIONS</a:t>
            </a:r>
          </a:p>
        </p:txBody>
      </p:sp>
      <p:sp>
        <p:nvSpPr>
          <p:cNvPr id="4" name="Slide Number Placeholder 3">
            <a:extLst>
              <a:ext uri="{FF2B5EF4-FFF2-40B4-BE49-F238E27FC236}">
                <a16:creationId xmlns:a16="http://schemas.microsoft.com/office/drawing/2014/main" id="{9BACD555-BDFF-84C1-398A-FCE0CECDA3BA}"/>
              </a:ext>
            </a:extLst>
          </p:cNvPr>
          <p:cNvSpPr>
            <a:spLocks noGrp="1"/>
          </p:cNvSpPr>
          <p:nvPr>
            <p:ph type="sldNum" idx="12"/>
          </p:nvPr>
        </p:nvSpPr>
        <p:spPr/>
        <p:txBody>
          <a:bodyPr>
            <a:normAutofit fontScale="92500" lnSpcReduction="10000"/>
          </a:bodyPr>
          <a:lstStyle/>
          <a:p>
            <a:fld id="{00000000-1234-1234-1234-123412341234}" type="slidenum">
              <a:rPr lang="en" smtClean="0"/>
              <a:pPr/>
              <a:t>57</a:t>
            </a:fld>
            <a:endParaRPr lang="en"/>
          </a:p>
        </p:txBody>
      </p:sp>
      <p:sp>
        <p:nvSpPr>
          <p:cNvPr id="14" name="TextBox 13">
            <a:extLst>
              <a:ext uri="{FF2B5EF4-FFF2-40B4-BE49-F238E27FC236}">
                <a16:creationId xmlns:a16="http://schemas.microsoft.com/office/drawing/2014/main" id="{3463EB21-A305-8A62-BB4E-92A99DAFB2A4}"/>
              </a:ext>
            </a:extLst>
          </p:cNvPr>
          <p:cNvSpPr txBox="1"/>
          <p:nvPr/>
        </p:nvSpPr>
        <p:spPr>
          <a:xfrm>
            <a:off x="623454" y="932939"/>
            <a:ext cx="4169153" cy="1169551"/>
          </a:xfrm>
          <a:prstGeom prst="rect">
            <a:avLst/>
          </a:prstGeom>
          <a:noFill/>
        </p:spPr>
        <p:txBody>
          <a:bodyPr wrap="square">
            <a:spAutoFit/>
          </a:bodyPr>
          <a:lstStyle/>
          <a:p>
            <a:r>
              <a:rPr lang="en-GB" i="1" dirty="0">
                <a:solidFill>
                  <a:schemeClr val="tx1">
                    <a:lumMod val="75000"/>
                    <a:lumOff val="25000"/>
                  </a:schemeClr>
                </a:solidFill>
              </a:rPr>
              <a:t>“The blue car was defensive. It could have overtaken the truck while the truck was waiting which could have resulted in an accident with the car approaching from the opposite side.” </a:t>
            </a:r>
            <a:r>
              <a:rPr lang="en-GB" b="1" dirty="0"/>
              <a:t>(counterfactual)</a:t>
            </a:r>
          </a:p>
        </p:txBody>
      </p:sp>
      <p:sp>
        <p:nvSpPr>
          <p:cNvPr id="16" name="TextBox 15">
            <a:extLst>
              <a:ext uri="{FF2B5EF4-FFF2-40B4-BE49-F238E27FC236}">
                <a16:creationId xmlns:a16="http://schemas.microsoft.com/office/drawing/2014/main" id="{21578B00-75CD-87AC-8AE5-A45D8F4B1C3F}"/>
              </a:ext>
            </a:extLst>
          </p:cNvPr>
          <p:cNvSpPr txBox="1"/>
          <p:nvPr/>
        </p:nvSpPr>
        <p:spPr>
          <a:xfrm>
            <a:off x="4440915" y="2001507"/>
            <a:ext cx="4195892" cy="738664"/>
          </a:xfrm>
          <a:prstGeom prst="rect">
            <a:avLst/>
          </a:prstGeom>
          <a:noFill/>
        </p:spPr>
        <p:txBody>
          <a:bodyPr wrap="square">
            <a:spAutoFit/>
          </a:bodyPr>
          <a:lstStyle/>
          <a:p>
            <a:pPr algn="r"/>
            <a:r>
              <a:rPr lang="en-GB" i="1" dirty="0">
                <a:solidFill>
                  <a:schemeClr val="tx1">
                    <a:lumMod val="75000"/>
                    <a:lumOff val="25000"/>
                  </a:schemeClr>
                </a:solidFill>
              </a:rPr>
              <a:t>“The blue car was influenced by the truck ahead of it and therefore, slowed down to wait.” </a:t>
            </a:r>
            <a:r>
              <a:rPr lang="en-GB" b="1" dirty="0"/>
              <a:t>(mechanistic)</a:t>
            </a:r>
          </a:p>
        </p:txBody>
      </p:sp>
      <p:sp>
        <p:nvSpPr>
          <p:cNvPr id="18" name="TextBox 17">
            <a:extLst>
              <a:ext uri="{FF2B5EF4-FFF2-40B4-BE49-F238E27FC236}">
                <a16:creationId xmlns:a16="http://schemas.microsoft.com/office/drawing/2014/main" id="{3A484E92-5AA3-348C-FAD8-A61CCAF6518A}"/>
              </a:ext>
            </a:extLst>
          </p:cNvPr>
          <p:cNvSpPr txBox="1"/>
          <p:nvPr/>
        </p:nvSpPr>
        <p:spPr>
          <a:xfrm>
            <a:off x="623454" y="2639188"/>
            <a:ext cx="4578394" cy="954107"/>
          </a:xfrm>
          <a:prstGeom prst="rect">
            <a:avLst/>
          </a:prstGeom>
          <a:noFill/>
        </p:spPr>
        <p:txBody>
          <a:bodyPr wrap="square">
            <a:spAutoFit/>
          </a:bodyPr>
          <a:lstStyle/>
          <a:p>
            <a:r>
              <a:rPr lang="en-GB" i="1" dirty="0">
                <a:solidFill>
                  <a:schemeClr val="tx1">
                    <a:lumMod val="75000"/>
                    <a:lumOff val="25000"/>
                  </a:schemeClr>
                </a:solidFill>
              </a:rPr>
              <a:t>“Since there were cars parked on both sides of the street, neither direction had the legal right of way. They needed to cooperate with drivers in the other direction.” </a:t>
            </a:r>
            <a:r>
              <a:rPr lang="en-GB" b="1" dirty="0"/>
              <a:t>(teleological)</a:t>
            </a:r>
          </a:p>
        </p:txBody>
      </p:sp>
      <p:sp>
        <p:nvSpPr>
          <p:cNvPr id="20" name="TextBox 19">
            <a:extLst>
              <a:ext uri="{FF2B5EF4-FFF2-40B4-BE49-F238E27FC236}">
                <a16:creationId xmlns:a16="http://schemas.microsoft.com/office/drawing/2014/main" id="{4EFE47CC-A569-4A66-1F4A-F2E75C03B23B}"/>
              </a:ext>
            </a:extLst>
          </p:cNvPr>
          <p:cNvSpPr txBox="1"/>
          <p:nvPr/>
        </p:nvSpPr>
        <p:spPr>
          <a:xfrm>
            <a:off x="4058413" y="3492313"/>
            <a:ext cx="4578394" cy="954107"/>
          </a:xfrm>
          <a:prstGeom prst="rect">
            <a:avLst/>
          </a:prstGeom>
          <a:noFill/>
        </p:spPr>
        <p:txBody>
          <a:bodyPr wrap="square">
            <a:spAutoFit/>
          </a:bodyPr>
          <a:lstStyle/>
          <a:p>
            <a:pPr algn="r"/>
            <a:r>
              <a:rPr lang="en-GB" i="1" dirty="0">
                <a:solidFill>
                  <a:schemeClr val="tx1">
                    <a:lumMod val="75000"/>
                    <a:lumOff val="25000"/>
                  </a:schemeClr>
                </a:solidFill>
              </a:rPr>
              <a:t>“The blue self-driving car slowed down and waiting for a parked car to come out of its space, went into the passing lane, then continued to turn into another street.” </a:t>
            </a:r>
            <a:r>
              <a:rPr lang="en-GB" b="1" dirty="0"/>
              <a:t>(descriptive)</a:t>
            </a:r>
          </a:p>
        </p:txBody>
      </p:sp>
      <p:sp>
        <p:nvSpPr>
          <p:cNvPr id="21" name="TextBox 20">
            <a:extLst>
              <a:ext uri="{FF2B5EF4-FFF2-40B4-BE49-F238E27FC236}">
                <a16:creationId xmlns:a16="http://schemas.microsoft.com/office/drawing/2014/main" id="{C506FE09-F607-C157-B750-D8F910CCA9F3}"/>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1971799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DD58-9308-0CFA-50D2-E87B0A05B474}"/>
              </a:ext>
            </a:extLst>
          </p:cNvPr>
          <p:cNvSpPr>
            <a:spLocks noGrp="1"/>
          </p:cNvSpPr>
          <p:nvPr>
            <p:ph type="title"/>
          </p:nvPr>
        </p:nvSpPr>
        <p:spPr/>
        <p:txBody>
          <a:bodyPr>
            <a:normAutofit fontScale="90000"/>
          </a:bodyPr>
          <a:lstStyle/>
          <a:p>
            <a:r>
              <a:rPr lang="en-GB" dirty="0"/>
              <a:t>HEADD - RATINGS</a:t>
            </a:r>
          </a:p>
        </p:txBody>
      </p:sp>
      <p:sp>
        <p:nvSpPr>
          <p:cNvPr id="4" name="Slide Number Placeholder 3">
            <a:extLst>
              <a:ext uri="{FF2B5EF4-FFF2-40B4-BE49-F238E27FC236}">
                <a16:creationId xmlns:a16="http://schemas.microsoft.com/office/drawing/2014/main" id="{A286D12B-E371-72B9-E06C-F38ADDD0A0F7}"/>
              </a:ext>
            </a:extLst>
          </p:cNvPr>
          <p:cNvSpPr>
            <a:spLocks noGrp="1"/>
          </p:cNvSpPr>
          <p:nvPr>
            <p:ph type="sldNum" idx="12"/>
          </p:nvPr>
        </p:nvSpPr>
        <p:spPr/>
        <p:txBody>
          <a:bodyPr>
            <a:normAutofit fontScale="92500" lnSpcReduction="10000"/>
          </a:bodyPr>
          <a:lstStyle/>
          <a:p>
            <a:fld id="{00000000-1234-1234-1234-123412341234}" type="slidenum">
              <a:rPr lang="en" smtClean="0"/>
              <a:pPr/>
              <a:t>58</a:t>
            </a:fld>
            <a:endParaRPr lang="en"/>
          </a:p>
        </p:txBody>
      </p:sp>
      <p:sp>
        <p:nvSpPr>
          <p:cNvPr id="5" name="TextBox 4">
            <a:extLst>
              <a:ext uri="{FF2B5EF4-FFF2-40B4-BE49-F238E27FC236}">
                <a16:creationId xmlns:a16="http://schemas.microsoft.com/office/drawing/2014/main" id="{5FD213DB-1174-AC46-ECA2-52CABE4FA93A}"/>
              </a:ext>
            </a:extLst>
          </p:cNvPr>
          <p:cNvSpPr txBox="1"/>
          <p:nvPr/>
        </p:nvSpPr>
        <p:spPr>
          <a:xfrm>
            <a:off x="661820" y="1912691"/>
            <a:ext cx="6917278" cy="1200329"/>
          </a:xfrm>
          <a:prstGeom prst="rect">
            <a:avLst/>
          </a:prstGeom>
          <a:noFill/>
        </p:spPr>
        <p:txBody>
          <a:bodyPr wrap="none" rtlCol="0">
            <a:spAutoFit/>
          </a:bodyPr>
          <a:lstStyle/>
          <a:p>
            <a:r>
              <a:rPr lang="en-GB" sz="1800" b="1" dirty="0"/>
              <a:t>At least 5 annotators for each (non-descriptive) explanations:</a:t>
            </a:r>
          </a:p>
          <a:p>
            <a:pPr marL="179388"/>
            <a:r>
              <a:rPr lang="en-GB" sz="1800" dirty="0">
                <a:solidFill>
                  <a:schemeClr val="tx1">
                    <a:lumMod val="75000"/>
                    <a:lumOff val="25000"/>
                  </a:schemeClr>
                </a:solidFill>
              </a:rPr>
              <a:t>Degree of teleology and mechanistic focus;</a:t>
            </a:r>
          </a:p>
          <a:p>
            <a:pPr marL="179388"/>
            <a:r>
              <a:rPr lang="en-GB" sz="1800" dirty="0">
                <a:solidFill>
                  <a:schemeClr val="tx1">
                    <a:lumMod val="75000"/>
                    <a:lumOff val="25000"/>
                  </a:schemeClr>
                </a:solidFill>
              </a:rPr>
              <a:t>Perceived number of causes;</a:t>
            </a:r>
          </a:p>
          <a:p>
            <a:pPr marL="179388"/>
            <a:r>
              <a:rPr lang="en-GB" sz="1800" dirty="0">
                <a:solidFill>
                  <a:schemeClr val="tx1">
                    <a:lumMod val="75000"/>
                    <a:lumOff val="25000"/>
                  </a:schemeClr>
                </a:solidFill>
              </a:rPr>
              <a:t>Measures of completeness, sufficiency, and trustworthiness.</a:t>
            </a:r>
          </a:p>
        </p:txBody>
      </p:sp>
      <p:sp>
        <p:nvSpPr>
          <p:cNvPr id="6" name="TextBox 5">
            <a:extLst>
              <a:ext uri="{FF2B5EF4-FFF2-40B4-BE49-F238E27FC236}">
                <a16:creationId xmlns:a16="http://schemas.microsoft.com/office/drawing/2014/main" id="{0C11AB9D-8996-68BF-E3E9-458CFCDF0730}"/>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3865330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1ECD-999B-64D6-B25B-C8FB84B803FE}"/>
              </a:ext>
            </a:extLst>
          </p:cNvPr>
          <p:cNvSpPr>
            <a:spLocks noGrp="1"/>
          </p:cNvSpPr>
          <p:nvPr>
            <p:ph type="title"/>
          </p:nvPr>
        </p:nvSpPr>
        <p:spPr/>
        <p:txBody>
          <a:bodyPr>
            <a:normAutofit fontScale="90000"/>
          </a:bodyPr>
          <a:lstStyle/>
          <a:p>
            <a:r>
              <a:rPr lang="en-GB" dirty="0"/>
              <a:t>HEADD – INSIGHTS FROM THE COGNITIVE SCIENCES</a:t>
            </a:r>
          </a:p>
        </p:txBody>
      </p:sp>
      <p:sp>
        <p:nvSpPr>
          <p:cNvPr id="4" name="Slide Number Placeholder 3">
            <a:extLst>
              <a:ext uri="{FF2B5EF4-FFF2-40B4-BE49-F238E27FC236}">
                <a16:creationId xmlns:a16="http://schemas.microsoft.com/office/drawing/2014/main" id="{9A45FF11-9EF8-4521-D744-33E4979C476D}"/>
              </a:ext>
            </a:extLst>
          </p:cNvPr>
          <p:cNvSpPr>
            <a:spLocks noGrp="1"/>
          </p:cNvSpPr>
          <p:nvPr>
            <p:ph type="sldNum" idx="12"/>
          </p:nvPr>
        </p:nvSpPr>
        <p:spPr/>
        <p:txBody>
          <a:bodyPr>
            <a:normAutofit fontScale="92500" lnSpcReduction="10000"/>
          </a:bodyPr>
          <a:lstStyle/>
          <a:p>
            <a:fld id="{00000000-1234-1234-1234-123412341234}" type="slidenum">
              <a:rPr lang="en" smtClean="0"/>
              <a:pPr/>
              <a:t>59</a:t>
            </a:fld>
            <a:endParaRPr lang="en"/>
          </a:p>
        </p:txBody>
      </p:sp>
      <p:pic>
        <p:nvPicPr>
          <p:cNvPr id="6" name="Picture 5">
            <a:extLst>
              <a:ext uri="{FF2B5EF4-FFF2-40B4-BE49-F238E27FC236}">
                <a16:creationId xmlns:a16="http://schemas.microsoft.com/office/drawing/2014/main" id="{9EF95F6F-A5B7-7D91-7BD7-9A1D632C5C0C}"/>
              </a:ext>
            </a:extLst>
          </p:cNvPr>
          <p:cNvPicPr>
            <a:picLocks noChangeAspect="1"/>
          </p:cNvPicPr>
          <p:nvPr/>
        </p:nvPicPr>
        <p:blipFill>
          <a:blip r:embed="rId2"/>
          <a:stretch>
            <a:fillRect/>
          </a:stretch>
        </p:blipFill>
        <p:spPr>
          <a:xfrm>
            <a:off x="2861333" y="1073378"/>
            <a:ext cx="3421334" cy="3235653"/>
          </a:xfrm>
          <a:prstGeom prst="rect">
            <a:avLst/>
          </a:prstGeom>
        </p:spPr>
      </p:pic>
      <p:sp>
        <p:nvSpPr>
          <p:cNvPr id="9" name="TextBox 8">
            <a:extLst>
              <a:ext uri="{FF2B5EF4-FFF2-40B4-BE49-F238E27FC236}">
                <a16:creationId xmlns:a16="http://schemas.microsoft.com/office/drawing/2014/main" id="{E5F9B9F5-8EB2-5F51-2E6F-03DBCA875ED8}"/>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3"/>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225792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9E08-7479-BC4A-F370-C3EF4E4FB7D6}"/>
              </a:ext>
            </a:extLst>
          </p:cNvPr>
          <p:cNvSpPr>
            <a:spLocks noGrp="1"/>
          </p:cNvSpPr>
          <p:nvPr>
            <p:ph type="title"/>
          </p:nvPr>
        </p:nvSpPr>
        <p:spPr/>
        <p:txBody>
          <a:bodyPr>
            <a:normAutofit fontScale="90000"/>
          </a:bodyPr>
          <a:lstStyle/>
          <a:p>
            <a:r>
              <a:rPr lang="en-GB" dirty="0"/>
              <a:t>SOCIALLY/EPISTEMICALLY/SAFETY-CRITICAL SYSTEMS</a:t>
            </a:r>
          </a:p>
        </p:txBody>
      </p:sp>
      <p:sp>
        <p:nvSpPr>
          <p:cNvPr id="3" name="Text Placeholder 2">
            <a:extLst>
              <a:ext uri="{FF2B5EF4-FFF2-40B4-BE49-F238E27FC236}">
                <a16:creationId xmlns:a16="http://schemas.microsoft.com/office/drawing/2014/main" id="{70A8AC0F-86F0-5A78-4D67-53BFBCFA58B6}"/>
              </a:ext>
            </a:extLst>
          </p:cNvPr>
          <p:cNvSpPr>
            <a:spLocks noGrp="1"/>
          </p:cNvSpPr>
          <p:nvPr>
            <p:ph type="body" idx="1"/>
          </p:nvPr>
        </p:nvSpPr>
        <p:spPr>
          <a:xfrm>
            <a:off x="311700" y="1078309"/>
            <a:ext cx="8520600" cy="475229"/>
          </a:xfrm>
        </p:spPr>
        <p:txBody>
          <a:bodyPr>
            <a:normAutofit fontScale="92500" lnSpcReduction="10000"/>
          </a:bodyPr>
          <a:lstStyle/>
          <a:p>
            <a:r>
              <a:rPr lang="en-GB" dirty="0">
                <a:latin typeface="HelveticaNeueLT Std" panose="020B0604020202020204" pitchFamily="34" charset="0"/>
              </a:rPr>
              <a:t>Safety critical systems are not so forgiving as burning wood in a forest.</a:t>
            </a:r>
          </a:p>
        </p:txBody>
      </p:sp>
      <p:sp>
        <p:nvSpPr>
          <p:cNvPr id="4" name="Slide Number Placeholder 3">
            <a:extLst>
              <a:ext uri="{FF2B5EF4-FFF2-40B4-BE49-F238E27FC236}">
                <a16:creationId xmlns:a16="http://schemas.microsoft.com/office/drawing/2014/main" id="{7FF49627-AE48-14BD-61D1-0114531E0743}"/>
              </a:ext>
            </a:extLst>
          </p:cNvPr>
          <p:cNvSpPr>
            <a:spLocks noGrp="1"/>
          </p:cNvSpPr>
          <p:nvPr>
            <p:ph type="sldNum" idx="12"/>
          </p:nvPr>
        </p:nvSpPr>
        <p:spPr/>
        <p:txBody>
          <a:bodyPr>
            <a:normAutofit fontScale="92500" lnSpcReduction="10000"/>
          </a:bodyPr>
          <a:lstStyle/>
          <a:p>
            <a:fld id="{00000000-1234-1234-1234-123412341234}" type="slidenum">
              <a:rPr lang="en" smtClean="0"/>
              <a:pPr/>
              <a:t>6</a:t>
            </a:fld>
            <a:endParaRPr lang="en"/>
          </a:p>
        </p:txBody>
      </p:sp>
      <p:pic>
        <p:nvPicPr>
          <p:cNvPr id="6" name="Picture 5" descr="A close-up of a microscope&#10;&#10;Description automatically generated">
            <a:extLst>
              <a:ext uri="{FF2B5EF4-FFF2-40B4-BE49-F238E27FC236}">
                <a16:creationId xmlns:a16="http://schemas.microsoft.com/office/drawing/2014/main" id="{F1A3B932-7BE4-612E-7A6C-5C8F4D7DB9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10800000">
            <a:off x="486078" y="1995055"/>
            <a:ext cx="2281111" cy="1520740"/>
          </a:xfrm>
          <a:prstGeom prst="rect">
            <a:avLst/>
          </a:prstGeom>
        </p:spPr>
      </p:pic>
      <p:sp>
        <p:nvSpPr>
          <p:cNvPr id="7" name="Rectangle 1">
            <a:extLst>
              <a:ext uri="{FF2B5EF4-FFF2-40B4-BE49-F238E27FC236}">
                <a16:creationId xmlns:a16="http://schemas.microsoft.com/office/drawing/2014/main" id="{690A4215-9A2D-F6EC-8263-0E17ACFCE057}"/>
              </a:ext>
            </a:extLst>
          </p:cNvPr>
          <p:cNvSpPr>
            <a:spLocks noChangeArrowheads="1"/>
          </p:cNvSpPr>
          <p:nvPr/>
        </p:nvSpPr>
        <p:spPr bwMode="auto">
          <a:xfrm rot="10800000" flipV="1">
            <a:off x="486075" y="3343941"/>
            <a:ext cx="228111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bg1"/>
                </a:solidFill>
                <a:effectLst/>
                <a:latin typeface="HelveticaNeueLT Std" panose="020B0604020202020204" pitchFamily="34" charset="0"/>
              </a:rPr>
              <a:t>Photo by </a:t>
            </a:r>
            <a:r>
              <a:rPr kumimoji="0" lang="en-US" altLang="en-US" sz="700" b="0" i="0" u="none" strike="noStrike" cap="none" normalizeH="0" baseline="0" dirty="0">
                <a:ln>
                  <a:noFill/>
                </a:ln>
                <a:solidFill>
                  <a:schemeClr val="bg1"/>
                </a:solidFill>
                <a:effectLst/>
                <a:latin typeface="HelveticaNeueLT Std" panose="020B0604020202020204" pitchFamily="34" charset="0"/>
                <a:hlinkClick r:id="rId5">
                  <a:extLst>
                    <a:ext uri="{A12FA001-AC4F-418D-AE19-62706E023703}">
                      <ahyp:hlinkClr xmlns:ahyp="http://schemas.microsoft.com/office/drawing/2018/hyperlinkcolor" val="tx"/>
                    </a:ext>
                  </a:extLst>
                </a:hlinkClick>
              </a:rPr>
              <a:t>National Cancer Institute</a:t>
            </a:r>
            <a:r>
              <a:rPr kumimoji="0" lang="en-US" altLang="en-US" sz="700" b="0" i="0" u="none" strike="noStrike" cap="none" normalizeH="0" baseline="0" dirty="0">
                <a:ln>
                  <a:noFill/>
                </a:ln>
                <a:solidFill>
                  <a:schemeClr val="bg1"/>
                </a:solidFill>
                <a:effectLst/>
                <a:latin typeface="HelveticaNeueLT Std" panose="020B0604020202020204" pitchFamily="34" charset="0"/>
              </a:rPr>
              <a:t> on </a:t>
            </a:r>
            <a:r>
              <a:rPr kumimoji="0" lang="en-US" altLang="en-US" sz="700" b="0" i="0" u="none" strike="noStrike" cap="none" normalizeH="0" baseline="0" dirty="0" err="1">
                <a:ln>
                  <a:noFill/>
                </a:ln>
                <a:solidFill>
                  <a:schemeClr val="bg1"/>
                </a:solidFill>
                <a:effectLst/>
                <a:latin typeface="HelveticaNeueLT Std" panose="020B0604020202020204" pitchFamily="34" charset="0"/>
                <a:hlinkClick r:id="rId6">
                  <a:extLst>
                    <a:ext uri="{A12FA001-AC4F-418D-AE19-62706E023703}">
                      <ahyp:hlinkClr xmlns:ahyp="http://schemas.microsoft.com/office/drawing/2018/hyperlinkcolor" val="tx"/>
                    </a:ext>
                  </a:extLst>
                </a:hlinkClick>
              </a:rPr>
              <a:t>Unsplash</a:t>
            </a:r>
            <a:r>
              <a:rPr kumimoji="0" lang="en-US" altLang="en-US" sz="700" b="0" i="0" u="none" strike="noStrike" cap="none" normalizeH="0" baseline="0" dirty="0">
                <a:ln>
                  <a:noFill/>
                </a:ln>
                <a:solidFill>
                  <a:schemeClr val="bg1"/>
                </a:solidFill>
                <a:effectLst/>
                <a:latin typeface="HelveticaNeueLT Std" panose="020B0604020202020204" pitchFamily="34" charset="0"/>
              </a:rPr>
              <a:t> </a:t>
            </a:r>
          </a:p>
        </p:txBody>
      </p:sp>
      <p:pic>
        <p:nvPicPr>
          <p:cNvPr id="9" name="Picture 8" descr="A damaged car with a broken front end&#10;&#10;Description automatically generated">
            <a:extLst>
              <a:ext uri="{FF2B5EF4-FFF2-40B4-BE49-F238E27FC236}">
                <a16:creationId xmlns:a16="http://schemas.microsoft.com/office/drawing/2014/main" id="{12027D53-F69B-D096-F228-796D9C5A0961}"/>
              </a:ext>
            </a:extLst>
          </p:cNvPr>
          <p:cNvPicPr>
            <a:picLocks noChangeAspect="1"/>
          </p:cNvPicPr>
          <p:nvPr/>
        </p:nvPicPr>
        <p:blipFill>
          <a:blip r:embed="rId7"/>
          <a:stretch>
            <a:fillRect/>
          </a:stretch>
        </p:blipFill>
        <p:spPr>
          <a:xfrm>
            <a:off x="3431444" y="1995055"/>
            <a:ext cx="2281111" cy="1520741"/>
          </a:xfrm>
          <a:prstGeom prst="rect">
            <a:avLst/>
          </a:prstGeom>
        </p:spPr>
      </p:pic>
      <p:sp>
        <p:nvSpPr>
          <p:cNvPr id="10" name="Rectangle 1">
            <a:extLst>
              <a:ext uri="{FF2B5EF4-FFF2-40B4-BE49-F238E27FC236}">
                <a16:creationId xmlns:a16="http://schemas.microsoft.com/office/drawing/2014/main" id="{3616819A-0D37-FE09-8862-289A777783F3}"/>
              </a:ext>
            </a:extLst>
          </p:cNvPr>
          <p:cNvSpPr>
            <a:spLocks noChangeArrowheads="1"/>
          </p:cNvSpPr>
          <p:nvPr/>
        </p:nvSpPr>
        <p:spPr bwMode="auto">
          <a:xfrm rot="10800000" flipV="1">
            <a:off x="3431443" y="3350012"/>
            <a:ext cx="228111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GB" sz="700" b="0" i="0" dirty="0">
                <a:solidFill>
                  <a:schemeClr val="bg1"/>
                </a:solidFill>
                <a:effectLst/>
                <a:latin typeface="HelveticaNeueLT Std" panose="020B0604020202020204" pitchFamily="34" charset="0"/>
              </a:rPr>
              <a:t>Photo by </a:t>
            </a:r>
            <a:r>
              <a:rPr lang="en-GB" sz="700" b="0" i="0" dirty="0">
                <a:solidFill>
                  <a:schemeClr val="bg1"/>
                </a:solidFill>
                <a:effectLst/>
                <a:latin typeface="HelveticaNeueLT Std" panose="020B0604020202020204" pitchFamily="34" charset="0"/>
                <a:hlinkClick r:id="rId8">
                  <a:extLst>
                    <a:ext uri="{A12FA001-AC4F-418D-AE19-62706E023703}">
                      <ahyp:hlinkClr xmlns:ahyp="http://schemas.microsoft.com/office/drawing/2018/hyperlinkcolor" val="tx"/>
                    </a:ext>
                  </a:extLst>
                </a:hlinkClick>
              </a:rPr>
              <a:t>Clark Van Der Beken</a:t>
            </a:r>
            <a:r>
              <a:rPr lang="en-GB" sz="700" b="0" i="0" dirty="0">
                <a:solidFill>
                  <a:schemeClr val="bg1"/>
                </a:solidFill>
                <a:effectLst/>
                <a:latin typeface="HelveticaNeueLT Std" panose="020B0604020202020204" pitchFamily="34" charset="0"/>
              </a:rPr>
              <a:t> on </a:t>
            </a:r>
            <a:r>
              <a:rPr lang="en-GB" sz="700" b="0" i="0" dirty="0" err="1">
                <a:solidFill>
                  <a:schemeClr val="bg1"/>
                </a:solidFill>
                <a:effectLst/>
                <a:latin typeface="HelveticaNeueLT Std" panose="020B0604020202020204" pitchFamily="34" charset="0"/>
                <a:hlinkClick r:id="rId9">
                  <a:extLst>
                    <a:ext uri="{A12FA001-AC4F-418D-AE19-62706E023703}">
                      <ahyp:hlinkClr xmlns:ahyp="http://schemas.microsoft.com/office/drawing/2018/hyperlinkcolor" val="tx"/>
                    </a:ext>
                  </a:extLst>
                </a:hlinkClick>
              </a:rPr>
              <a:t>Unsplash</a:t>
            </a:r>
            <a:endParaRPr kumimoji="0" lang="en-US" altLang="en-US" sz="500" b="0" i="0" u="none" strike="noStrike" cap="none" normalizeH="0" baseline="0" dirty="0">
              <a:ln>
                <a:noFill/>
              </a:ln>
              <a:solidFill>
                <a:schemeClr val="bg1"/>
              </a:solidFill>
              <a:effectLst/>
              <a:latin typeface="HelveticaNeueLT Std" panose="020B0604020202020204" pitchFamily="34" charset="0"/>
            </a:endParaRPr>
          </a:p>
        </p:txBody>
      </p:sp>
      <p:pic>
        <p:nvPicPr>
          <p:cNvPr id="12" name="Picture 11" descr="A white robot hand with a white screen&#10;&#10;Description automatically generated with medium confidence">
            <a:extLst>
              <a:ext uri="{FF2B5EF4-FFF2-40B4-BE49-F238E27FC236}">
                <a16:creationId xmlns:a16="http://schemas.microsoft.com/office/drawing/2014/main" id="{292EE8F6-35FF-D468-CC9A-ABAD9206BED0}"/>
              </a:ext>
            </a:extLst>
          </p:cNvPr>
          <p:cNvPicPr>
            <a:picLocks noChangeAspect="1"/>
          </p:cNvPicPr>
          <p:nvPr/>
        </p:nvPicPr>
        <p:blipFill>
          <a:blip r:embed="rId10"/>
          <a:stretch>
            <a:fillRect/>
          </a:stretch>
        </p:blipFill>
        <p:spPr>
          <a:xfrm>
            <a:off x="6538199" y="1990049"/>
            <a:ext cx="2119723" cy="1525746"/>
          </a:xfrm>
          <a:prstGeom prst="rect">
            <a:avLst/>
          </a:prstGeom>
        </p:spPr>
      </p:pic>
      <p:sp>
        <p:nvSpPr>
          <p:cNvPr id="16" name="Rectangle 4">
            <a:extLst>
              <a:ext uri="{FF2B5EF4-FFF2-40B4-BE49-F238E27FC236}">
                <a16:creationId xmlns:a16="http://schemas.microsoft.com/office/drawing/2014/main" id="{E21B0824-D1B9-DB8E-9E20-B7B4B9FC3C7D}"/>
              </a:ext>
            </a:extLst>
          </p:cNvPr>
          <p:cNvSpPr>
            <a:spLocks noChangeArrowheads="1"/>
          </p:cNvSpPr>
          <p:nvPr/>
        </p:nvSpPr>
        <p:spPr bwMode="auto">
          <a:xfrm rot="10800000" flipV="1">
            <a:off x="6570168" y="3363572"/>
            <a:ext cx="2119724" cy="18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18000" bIns="3600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HelveticaNeueLT Std" panose="020B0604020202020204" pitchFamily="34" charset="0"/>
              </a:rPr>
              <a:t>Photo by </a:t>
            </a:r>
            <a:r>
              <a:rPr kumimoji="0" lang="en-US" altLang="en-US" sz="700" b="0" i="0" u="none" strike="noStrike" cap="none" normalizeH="0" baseline="0" dirty="0">
                <a:ln>
                  <a:noFill/>
                </a:ln>
                <a:solidFill>
                  <a:schemeClr val="accent1">
                    <a:lumMod val="50000"/>
                  </a:schemeClr>
                </a:solidFill>
                <a:effectLst/>
                <a:latin typeface="HelveticaNeueLT Std" panose="020B0604020202020204" pitchFamily="34" charset="0"/>
                <a:hlinkClick r:id="rId11">
                  <a:extLst>
                    <a:ext uri="{A12FA001-AC4F-418D-AE19-62706E023703}">
                      <ahyp:hlinkClr xmlns:ahyp="http://schemas.microsoft.com/office/drawing/2018/hyperlinkcolor" val="tx"/>
                    </a:ext>
                  </a:extLst>
                </a:hlinkClick>
              </a:rPr>
              <a:t>Possessed Photography</a:t>
            </a:r>
            <a:r>
              <a:rPr kumimoji="0" lang="en-US" altLang="en-US" sz="700" b="0" i="0" u="none" strike="noStrike" cap="none" normalizeH="0" baseline="0" dirty="0">
                <a:ln>
                  <a:noFill/>
                </a:ln>
                <a:solidFill>
                  <a:schemeClr val="accent1">
                    <a:lumMod val="50000"/>
                  </a:schemeClr>
                </a:solidFill>
                <a:effectLst/>
                <a:latin typeface="HelveticaNeueLT Std" panose="020B0604020202020204" pitchFamily="34" charset="0"/>
              </a:rPr>
              <a:t> </a:t>
            </a:r>
            <a:r>
              <a:rPr kumimoji="0" lang="en-US" altLang="en-US" sz="700" b="0" i="0" u="none" strike="noStrike" cap="none" normalizeH="0" baseline="0" dirty="0">
                <a:ln>
                  <a:noFill/>
                </a:ln>
                <a:solidFill>
                  <a:schemeClr val="tx1"/>
                </a:solidFill>
                <a:effectLst/>
                <a:latin typeface="HelveticaNeueLT Std" panose="020B0604020202020204" pitchFamily="34" charset="0"/>
              </a:rPr>
              <a:t>on </a:t>
            </a:r>
            <a:r>
              <a:rPr kumimoji="0" lang="en-US" altLang="en-US" sz="700" b="0" i="0" u="none" strike="noStrike" cap="none" normalizeH="0" baseline="0" dirty="0" err="1">
                <a:ln>
                  <a:noFill/>
                </a:ln>
                <a:solidFill>
                  <a:schemeClr val="accent1">
                    <a:lumMod val="50000"/>
                  </a:schemeClr>
                </a:solidFill>
                <a:effectLst/>
                <a:latin typeface="HelveticaNeueLT Std" panose="020B0604020202020204" pitchFamily="34" charset="0"/>
                <a:hlinkClick r:id="rId12">
                  <a:extLst>
                    <a:ext uri="{A12FA001-AC4F-418D-AE19-62706E023703}">
                      <ahyp:hlinkClr xmlns:ahyp="http://schemas.microsoft.com/office/drawing/2018/hyperlinkcolor" val="tx"/>
                    </a:ext>
                  </a:extLst>
                </a:hlinkClick>
              </a:rPr>
              <a:t>Unsplash</a:t>
            </a:r>
            <a:r>
              <a:rPr kumimoji="0" lang="en-US" altLang="en-US" sz="700" b="0" i="0" u="none" strike="noStrike" cap="none" normalizeH="0" baseline="0" dirty="0">
                <a:ln>
                  <a:noFill/>
                </a:ln>
                <a:solidFill>
                  <a:schemeClr val="tx1"/>
                </a:solidFill>
                <a:effectLst/>
                <a:latin typeface="HelveticaNeueLT Std" panose="020B0604020202020204" pitchFamily="34" charset="0"/>
              </a:rPr>
              <a:t> </a:t>
            </a:r>
          </a:p>
        </p:txBody>
      </p:sp>
      <p:sp>
        <p:nvSpPr>
          <p:cNvPr id="17" name="TextBox 16">
            <a:extLst>
              <a:ext uri="{FF2B5EF4-FFF2-40B4-BE49-F238E27FC236}">
                <a16:creationId xmlns:a16="http://schemas.microsoft.com/office/drawing/2014/main" id="{0AB963C2-20A5-4CBF-C129-A5FB3139309E}"/>
              </a:ext>
            </a:extLst>
          </p:cNvPr>
          <p:cNvSpPr txBox="1"/>
          <p:nvPr/>
        </p:nvSpPr>
        <p:spPr>
          <a:xfrm>
            <a:off x="782490" y="1679584"/>
            <a:ext cx="1688283" cy="307777"/>
          </a:xfrm>
          <a:prstGeom prst="rect">
            <a:avLst/>
          </a:prstGeom>
          <a:noFill/>
        </p:spPr>
        <p:txBody>
          <a:bodyPr wrap="none" rtlCol="0">
            <a:spAutoFit/>
          </a:bodyPr>
          <a:lstStyle/>
          <a:p>
            <a:r>
              <a:rPr lang="en-GB" dirty="0">
                <a:solidFill>
                  <a:schemeClr val="tx1">
                    <a:lumMod val="65000"/>
                    <a:lumOff val="35000"/>
                  </a:schemeClr>
                </a:solidFill>
                <a:latin typeface="HelveticaNeueLT Std" panose="020B0604020202020204" pitchFamily="34" charset="0"/>
              </a:rPr>
              <a:t>Medical diagnoses</a:t>
            </a:r>
          </a:p>
        </p:txBody>
      </p:sp>
      <p:sp>
        <p:nvSpPr>
          <p:cNvPr id="18" name="TextBox 17">
            <a:extLst>
              <a:ext uri="{FF2B5EF4-FFF2-40B4-BE49-F238E27FC236}">
                <a16:creationId xmlns:a16="http://schemas.microsoft.com/office/drawing/2014/main" id="{F652E3F1-3CC1-72C8-A468-C41F0D5C5BAA}"/>
              </a:ext>
            </a:extLst>
          </p:cNvPr>
          <p:cNvSpPr txBox="1"/>
          <p:nvPr/>
        </p:nvSpPr>
        <p:spPr>
          <a:xfrm>
            <a:off x="3628470" y="1679584"/>
            <a:ext cx="1887055" cy="307777"/>
          </a:xfrm>
          <a:prstGeom prst="rect">
            <a:avLst/>
          </a:prstGeom>
          <a:noFill/>
        </p:spPr>
        <p:txBody>
          <a:bodyPr wrap="none" rtlCol="0">
            <a:spAutoFit/>
          </a:bodyPr>
          <a:lstStyle/>
          <a:p>
            <a:r>
              <a:rPr lang="en-GB" dirty="0">
                <a:solidFill>
                  <a:schemeClr val="tx1">
                    <a:lumMod val="65000"/>
                    <a:lumOff val="35000"/>
                  </a:schemeClr>
                </a:solidFill>
                <a:latin typeface="HelveticaNeueLT Std" panose="020B0604020202020204" pitchFamily="34" charset="0"/>
              </a:rPr>
              <a:t>Autonomous vehicles</a:t>
            </a:r>
          </a:p>
        </p:txBody>
      </p:sp>
      <p:sp>
        <p:nvSpPr>
          <p:cNvPr id="19" name="TextBox 18">
            <a:extLst>
              <a:ext uri="{FF2B5EF4-FFF2-40B4-BE49-F238E27FC236}">
                <a16:creationId xmlns:a16="http://schemas.microsoft.com/office/drawing/2014/main" id="{702180BD-5C81-5581-91F6-FBB96375F153}"/>
              </a:ext>
            </a:extLst>
          </p:cNvPr>
          <p:cNvSpPr txBox="1"/>
          <p:nvPr/>
        </p:nvSpPr>
        <p:spPr>
          <a:xfrm>
            <a:off x="7032039" y="1674577"/>
            <a:ext cx="1132041" cy="307777"/>
          </a:xfrm>
          <a:prstGeom prst="rect">
            <a:avLst/>
          </a:prstGeom>
          <a:noFill/>
        </p:spPr>
        <p:txBody>
          <a:bodyPr wrap="none" rtlCol="0">
            <a:spAutoFit/>
          </a:bodyPr>
          <a:lstStyle/>
          <a:p>
            <a:r>
              <a:rPr lang="en-GB" dirty="0">
                <a:solidFill>
                  <a:schemeClr val="tx1">
                    <a:lumMod val="65000"/>
                    <a:lumOff val="35000"/>
                  </a:schemeClr>
                </a:solidFill>
                <a:latin typeface="HelveticaNeueLT Std" panose="020B0604020202020204" pitchFamily="34" charset="0"/>
              </a:rPr>
              <a:t>Care robots</a:t>
            </a:r>
          </a:p>
        </p:txBody>
      </p:sp>
      <p:sp>
        <p:nvSpPr>
          <p:cNvPr id="20" name="TextBox 19">
            <a:extLst>
              <a:ext uri="{FF2B5EF4-FFF2-40B4-BE49-F238E27FC236}">
                <a16:creationId xmlns:a16="http://schemas.microsoft.com/office/drawing/2014/main" id="{E7BC604A-F46B-8AA8-8CFB-AABA9911B74F}"/>
              </a:ext>
            </a:extLst>
          </p:cNvPr>
          <p:cNvSpPr txBox="1"/>
          <p:nvPr/>
        </p:nvSpPr>
        <p:spPr>
          <a:xfrm>
            <a:off x="486077" y="3543997"/>
            <a:ext cx="8171843" cy="1133511"/>
          </a:xfrm>
          <a:prstGeom prst="rect">
            <a:avLst/>
          </a:prstGeom>
          <a:noFill/>
        </p:spPr>
        <p:txBody>
          <a:bodyPr wrap="square" tIns="90000" rtlCol="0">
            <a:normAutofit/>
          </a:bodyPr>
          <a:lstStyle/>
          <a:p>
            <a:r>
              <a:rPr lang="en-GB" sz="1700" dirty="0">
                <a:solidFill>
                  <a:schemeClr val="tx1">
                    <a:lumMod val="65000"/>
                    <a:lumOff val="35000"/>
                  </a:schemeClr>
                </a:solidFill>
                <a:latin typeface="HelveticaNeueLT Std" panose="020B0604020202020204" pitchFamily="34" charset="0"/>
              </a:rPr>
              <a:t>Also: manufacturing, power grids, disaster prediction, search &amp; rescue, etc.</a:t>
            </a:r>
          </a:p>
          <a:p>
            <a:endParaRPr lang="en-GB" sz="1700" dirty="0">
              <a:solidFill>
                <a:schemeClr val="tx1">
                  <a:lumMod val="65000"/>
                  <a:lumOff val="35000"/>
                </a:schemeClr>
              </a:solidFill>
              <a:latin typeface="HelveticaNeueLT Std" panose="020B0604020202020204" pitchFamily="34" charset="0"/>
            </a:endParaRPr>
          </a:p>
          <a:p>
            <a:r>
              <a:rPr lang="en-GB" sz="1700" dirty="0">
                <a:solidFill>
                  <a:srgbClr val="C00000"/>
                </a:solidFill>
                <a:latin typeface="HelveticaNeueLT Std" panose="020B0604020202020204" pitchFamily="34" charset="0"/>
              </a:rPr>
              <a:t>Can people trust and rely on XAI for these applications? </a:t>
            </a:r>
            <a:r>
              <a:rPr lang="en-GB" sz="1700" b="1" dirty="0">
                <a:solidFill>
                  <a:srgbClr val="C00000"/>
                </a:solidFill>
                <a:latin typeface="HelveticaNeueLT Std" panose="020B0604020202020204" pitchFamily="34" charset="0"/>
              </a:rPr>
              <a:t>NO</a:t>
            </a:r>
            <a:r>
              <a:rPr lang="en-GB" sz="1700" dirty="0">
                <a:solidFill>
                  <a:srgbClr val="C00000"/>
                </a:solidFill>
                <a:latin typeface="HelveticaNeueLT Std" panose="020B0604020202020204" pitchFamily="34" charset="0"/>
              </a:rPr>
              <a:t>.</a:t>
            </a:r>
          </a:p>
        </p:txBody>
      </p:sp>
    </p:spTree>
    <p:custDataLst>
      <p:tags r:id="rId1"/>
    </p:custDataLst>
    <p:extLst>
      <p:ext uri="{BB962C8B-B14F-4D97-AF65-F5344CB8AC3E}">
        <p14:creationId xmlns:p14="http://schemas.microsoft.com/office/powerpoint/2010/main" val="3158195570"/>
      </p:ext>
    </p:extLst>
  </p:cSld>
  <p:clrMapOvr>
    <a:masterClrMapping/>
  </p:clrMapOvr>
  <mc:AlternateContent xmlns:mc="http://schemas.openxmlformats.org/markup-compatibility/2006" xmlns:p14="http://schemas.microsoft.com/office/powerpoint/2010/main">
    <mc:Choice Requires="p14">
      <p:transition spd="slow" p14:dur="2000" advTm="66356"/>
    </mc:Choice>
    <mc:Fallback xmlns="">
      <p:transition spd="slow" advTm="663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21ECD-999B-64D6-B25B-C8FB84B803FE}"/>
              </a:ext>
            </a:extLst>
          </p:cNvPr>
          <p:cNvSpPr>
            <a:spLocks noGrp="1"/>
          </p:cNvSpPr>
          <p:nvPr>
            <p:ph type="title"/>
          </p:nvPr>
        </p:nvSpPr>
        <p:spPr/>
        <p:txBody>
          <a:bodyPr>
            <a:normAutofit fontScale="90000"/>
          </a:bodyPr>
          <a:lstStyle/>
          <a:p>
            <a:r>
              <a:rPr lang="en-GB" dirty="0"/>
              <a:t>HEADD – INSIGHTS FROM THE COGNITIVE SCIENCES</a:t>
            </a:r>
          </a:p>
        </p:txBody>
      </p:sp>
      <p:sp>
        <p:nvSpPr>
          <p:cNvPr id="4" name="Slide Number Placeholder 3">
            <a:extLst>
              <a:ext uri="{FF2B5EF4-FFF2-40B4-BE49-F238E27FC236}">
                <a16:creationId xmlns:a16="http://schemas.microsoft.com/office/drawing/2014/main" id="{9A45FF11-9EF8-4521-D744-33E4979C476D}"/>
              </a:ext>
            </a:extLst>
          </p:cNvPr>
          <p:cNvSpPr>
            <a:spLocks noGrp="1"/>
          </p:cNvSpPr>
          <p:nvPr>
            <p:ph type="sldNum" idx="12"/>
          </p:nvPr>
        </p:nvSpPr>
        <p:spPr/>
        <p:txBody>
          <a:bodyPr>
            <a:normAutofit fontScale="92500" lnSpcReduction="10000"/>
          </a:bodyPr>
          <a:lstStyle/>
          <a:p>
            <a:fld id="{00000000-1234-1234-1234-123412341234}" type="slidenum">
              <a:rPr lang="en" smtClean="0"/>
              <a:pPr/>
              <a:t>60</a:t>
            </a:fld>
            <a:endParaRPr lang="en"/>
          </a:p>
        </p:txBody>
      </p:sp>
      <p:pic>
        <p:nvPicPr>
          <p:cNvPr id="8" name="Picture 7">
            <a:extLst>
              <a:ext uri="{FF2B5EF4-FFF2-40B4-BE49-F238E27FC236}">
                <a16:creationId xmlns:a16="http://schemas.microsoft.com/office/drawing/2014/main" id="{99A0FB99-BCB9-7C69-67AE-3EF2E9C42657}"/>
              </a:ext>
            </a:extLst>
          </p:cNvPr>
          <p:cNvPicPr>
            <a:picLocks noChangeAspect="1"/>
          </p:cNvPicPr>
          <p:nvPr/>
        </p:nvPicPr>
        <p:blipFill>
          <a:blip r:embed="rId2"/>
          <a:stretch>
            <a:fillRect/>
          </a:stretch>
        </p:blipFill>
        <p:spPr>
          <a:xfrm>
            <a:off x="2709689" y="1155473"/>
            <a:ext cx="3724623" cy="3260978"/>
          </a:xfrm>
          <a:prstGeom prst="rect">
            <a:avLst/>
          </a:prstGeom>
        </p:spPr>
      </p:pic>
      <p:sp>
        <p:nvSpPr>
          <p:cNvPr id="3" name="Rectangle 2">
            <a:extLst>
              <a:ext uri="{FF2B5EF4-FFF2-40B4-BE49-F238E27FC236}">
                <a16:creationId xmlns:a16="http://schemas.microsoft.com/office/drawing/2014/main" id="{0A6F6A32-476B-51AB-1C83-720130766724}"/>
              </a:ext>
            </a:extLst>
          </p:cNvPr>
          <p:cNvSpPr/>
          <p:nvPr/>
        </p:nvSpPr>
        <p:spPr>
          <a:xfrm>
            <a:off x="3085301" y="2142126"/>
            <a:ext cx="3241963" cy="338903"/>
          </a:xfrm>
          <a:prstGeom prst="rect">
            <a:avLst/>
          </a:prstGeom>
          <a:noFill/>
          <a:ln>
            <a:solidFill>
              <a:srgbClr val="3085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AE8BB72-0788-D203-6160-86FE84A48715}"/>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3"/>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352763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E8ED-CBBA-EA32-9A9A-3AFD700E0E73}"/>
              </a:ext>
            </a:extLst>
          </p:cNvPr>
          <p:cNvSpPr>
            <a:spLocks noGrp="1"/>
          </p:cNvSpPr>
          <p:nvPr>
            <p:ph type="title"/>
          </p:nvPr>
        </p:nvSpPr>
        <p:spPr/>
        <p:txBody>
          <a:bodyPr>
            <a:normAutofit fontScale="90000"/>
          </a:bodyPr>
          <a:lstStyle/>
          <a:p>
            <a:r>
              <a:rPr lang="en-GB" dirty="0"/>
              <a:t>HEADD – TELEOLOGY IS BEST PREDICTOR OF QUALITY</a:t>
            </a:r>
          </a:p>
        </p:txBody>
      </p:sp>
      <p:sp>
        <p:nvSpPr>
          <p:cNvPr id="4" name="Slide Number Placeholder 3">
            <a:extLst>
              <a:ext uri="{FF2B5EF4-FFF2-40B4-BE49-F238E27FC236}">
                <a16:creationId xmlns:a16="http://schemas.microsoft.com/office/drawing/2014/main" id="{F2F60738-9F42-20AC-9C22-6BD7D0029359}"/>
              </a:ext>
            </a:extLst>
          </p:cNvPr>
          <p:cNvSpPr>
            <a:spLocks noGrp="1"/>
          </p:cNvSpPr>
          <p:nvPr>
            <p:ph type="sldNum" idx="12"/>
          </p:nvPr>
        </p:nvSpPr>
        <p:spPr/>
        <p:txBody>
          <a:bodyPr>
            <a:normAutofit fontScale="92500" lnSpcReduction="10000"/>
          </a:bodyPr>
          <a:lstStyle/>
          <a:p>
            <a:fld id="{00000000-1234-1234-1234-123412341234}" type="slidenum">
              <a:rPr lang="en" smtClean="0"/>
              <a:pPr/>
              <a:t>61</a:t>
            </a:fld>
            <a:endParaRPr lang="en"/>
          </a:p>
        </p:txBody>
      </p:sp>
      <p:sp>
        <p:nvSpPr>
          <p:cNvPr id="5" name="TextBox 4">
            <a:extLst>
              <a:ext uri="{FF2B5EF4-FFF2-40B4-BE49-F238E27FC236}">
                <a16:creationId xmlns:a16="http://schemas.microsoft.com/office/drawing/2014/main" id="{242ABDB2-8882-C9E6-FE67-1BDB3199530D}"/>
              </a:ext>
            </a:extLst>
          </p:cNvPr>
          <p:cNvSpPr txBox="1"/>
          <p:nvPr/>
        </p:nvSpPr>
        <p:spPr>
          <a:xfrm>
            <a:off x="617060" y="1604995"/>
            <a:ext cx="5684627" cy="2031325"/>
          </a:xfrm>
          <a:prstGeom prst="rect">
            <a:avLst/>
          </a:prstGeom>
          <a:noFill/>
        </p:spPr>
        <p:txBody>
          <a:bodyPr wrap="square" rtlCol="0">
            <a:spAutoFit/>
          </a:bodyPr>
          <a:lstStyle/>
          <a:p>
            <a:r>
              <a:rPr lang="en-GB" sz="1800" b="1" dirty="0">
                <a:solidFill>
                  <a:schemeClr val="tx1">
                    <a:lumMod val="75000"/>
                    <a:lumOff val="25000"/>
                  </a:schemeClr>
                </a:solidFill>
                <a:latin typeface="HelveticaNeueLT Std" panose="020B0604020202020204" pitchFamily="34" charset="0"/>
              </a:rPr>
              <a:t>Teleological explanations best predict quality and trustworthiness;</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Most of XAI focuses on mechanistic explanations;</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It is important to consider explanations in terms of the goals and purpose of agents.</a:t>
            </a:r>
          </a:p>
        </p:txBody>
      </p:sp>
    </p:spTree>
    <p:extLst>
      <p:ext uri="{BB962C8B-B14F-4D97-AF65-F5344CB8AC3E}">
        <p14:creationId xmlns:p14="http://schemas.microsoft.com/office/powerpoint/2010/main" val="1024410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0091-2E79-7D0E-F302-15DD92B099FF}"/>
              </a:ext>
            </a:extLst>
          </p:cNvPr>
          <p:cNvSpPr>
            <a:spLocks noGrp="1"/>
          </p:cNvSpPr>
          <p:nvPr>
            <p:ph type="title"/>
          </p:nvPr>
        </p:nvSpPr>
        <p:spPr/>
        <p:txBody>
          <a:bodyPr>
            <a:normAutofit fontScale="90000"/>
          </a:bodyPr>
          <a:lstStyle/>
          <a:p>
            <a:r>
              <a:rPr lang="en-GB" dirty="0"/>
              <a:t>HEADD – HUMAN OR AGENT? DOESN’T MATTER</a:t>
            </a:r>
          </a:p>
        </p:txBody>
      </p:sp>
      <p:sp>
        <p:nvSpPr>
          <p:cNvPr id="4" name="Slide Number Placeholder 3">
            <a:extLst>
              <a:ext uri="{FF2B5EF4-FFF2-40B4-BE49-F238E27FC236}">
                <a16:creationId xmlns:a16="http://schemas.microsoft.com/office/drawing/2014/main" id="{898D988E-148B-A1F3-19F1-E60142364160}"/>
              </a:ext>
            </a:extLst>
          </p:cNvPr>
          <p:cNvSpPr>
            <a:spLocks noGrp="1"/>
          </p:cNvSpPr>
          <p:nvPr>
            <p:ph type="sldNum" idx="12"/>
          </p:nvPr>
        </p:nvSpPr>
        <p:spPr/>
        <p:txBody>
          <a:bodyPr>
            <a:normAutofit fontScale="92500" lnSpcReduction="10000"/>
          </a:bodyPr>
          <a:lstStyle/>
          <a:p>
            <a:fld id="{00000000-1234-1234-1234-123412341234}" type="slidenum">
              <a:rPr lang="en" smtClean="0"/>
              <a:pPr/>
              <a:t>62</a:t>
            </a:fld>
            <a:endParaRPr lang="en"/>
          </a:p>
        </p:txBody>
      </p:sp>
      <p:sp>
        <p:nvSpPr>
          <p:cNvPr id="7" name="TextBox 6">
            <a:extLst>
              <a:ext uri="{FF2B5EF4-FFF2-40B4-BE49-F238E27FC236}">
                <a16:creationId xmlns:a16="http://schemas.microsoft.com/office/drawing/2014/main" id="{8A49C5B8-8A88-7FB0-AA2F-31EFABDC6D3F}"/>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
        <p:nvSpPr>
          <p:cNvPr id="3" name="TextBox 2">
            <a:extLst>
              <a:ext uri="{FF2B5EF4-FFF2-40B4-BE49-F238E27FC236}">
                <a16:creationId xmlns:a16="http://schemas.microsoft.com/office/drawing/2014/main" id="{ACDB4144-11F8-9B4B-7E92-56B8CF0CDC09}"/>
              </a:ext>
            </a:extLst>
          </p:cNvPr>
          <p:cNvSpPr txBox="1"/>
          <p:nvPr/>
        </p:nvSpPr>
        <p:spPr>
          <a:xfrm>
            <a:off x="402669" y="1800025"/>
            <a:ext cx="7861447" cy="1477328"/>
          </a:xfrm>
          <a:prstGeom prst="rect">
            <a:avLst/>
          </a:prstGeom>
          <a:noFill/>
        </p:spPr>
        <p:txBody>
          <a:bodyPr wrap="none" rtlCol="0">
            <a:spAutoFit/>
          </a:bodyPr>
          <a:lstStyle/>
          <a:p>
            <a:r>
              <a:rPr lang="en-GB" sz="1800" b="1" dirty="0">
                <a:solidFill>
                  <a:schemeClr val="tx1">
                    <a:lumMod val="75000"/>
                    <a:lumOff val="25000"/>
                  </a:schemeClr>
                </a:solidFill>
                <a:latin typeface="HelveticaNeueLT Std" panose="020B0604020202020204" pitchFamily="34" charset="0"/>
              </a:rPr>
              <a:t>Why did the </a:t>
            </a:r>
            <a:r>
              <a:rPr lang="en-GB" sz="1800" b="1" u="sng" dirty="0">
                <a:solidFill>
                  <a:schemeClr val="tx1">
                    <a:lumMod val="75000"/>
                    <a:lumOff val="25000"/>
                  </a:schemeClr>
                </a:solidFill>
                <a:latin typeface="HelveticaNeueLT Std" panose="020B0604020202020204" pitchFamily="34" charset="0"/>
              </a:rPr>
              <a:t>blue car</a:t>
            </a:r>
            <a:r>
              <a:rPr lang="en-GB" sz="1800" b="1" dirty="0">
                <a:solidFill>
                  <a:schemeClr val="tx1">
                    <a:lumMod val="75000"/>
                    <a:lumOff val="25000"/>
                  </a:schemeClr>
                </a:solidFill>
                <a:latin typeface="HelveticaNeueLT Std" panose="020B0604020202020204" pitchFamily="34" charset="0"/>
              </a:rPr>
              <a:t> change lanes?</a:t>
            </a:r>
          </a:p>
          <a:p>
            <a:endParaRPr lang="en-GB" sz="1800" b="1" dirty="0">
              <a:solidFill>
                <a:schemeClr val="tx1">
                  <a:lumMod val="75000"/>
                  <a:lumOff val="25000"/>
                </a:schemeClr>
              </a:solidFill>
              <a:latin typeface="HelveticaNeueLT Std" panose="020B0604020202020204" pitchFamily="34" charset="0"/>
            </a:endParaRPr>
          </a:p>
          <a:p>
            <a:endParaRPr lang="en-GB" sz="1800" b="1" dirty="0">
              <a:solidFill>
                <a:schemeClr val="tx1">
                  <a:lumMod val="75000"/>
                  <a:lumOff val="25000"/>
                </a:schemeClr>
              </a:solidFill>
              <a:latin typeface="HelveticaNeueLT Std" panose="020B0604020202020204" pitchFamily="34" charset="0"/>
            </a:endParaRP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Why did the </a:t>
            </a:r>
            <a:r>
              <a:rPr lang="en-GB" sz="1800" b="1" u="sng" dirty="0">
                <a:solidFill>
                  <a:schemeClr val="tx1">
                    <a:lumMod val="75000"/>
                    <a:lumOff val="25000"/>
                  </a:schemeClr>
                </a:solidFill>
                <a:latin typeface="HelveticaNeueLT Std" panose="020B0604020202020204" pitchFamily="34" charset="0"/>
              </a:rPr>
              <a:t>blue autonomous vehicle</a:t>
            </a:r>
            <a:r>
              <a:rPr lang="en-GB" sz="1800" b="1" dirty="0">
                <a:solidFill>
                  <a:schemeClr val="tx1">
                    <a:lumMod val="75000"/>
                    <a:lumOff val="25000"/>
                  </a:schemeClr>
                </a:solidFill>
                <a:latin typeface="HelveticaNeueLT Std" panose="020B0604020202020204" pitchFamily="34" charset="0"/>
              </a:rPr>
              <a:t> choose the change lane action?</a:t>
            </a:r>
          </a:p>
        </p:txBody>
      </p:sp>
      <p:cxnSp>
        <p:nvCxnSpPr>
          <p:cNvPr id="8" name="Straight Arrow Connector 7">
            <a:extLst>
              <a:ext uri="{FF2B5EF4-FFF2-40B4-BE49-F238E27FC236}">
                <a16:creationId xmlns:a16="http://schemas.microsoft.com/office/drawing/2014/main" id="{6C46221A-11BC-2130-AFB3-1F274B726535}"/>
              </a:ext>
            </a:extLst>
          </p:cNvPr>
          <p:cNvCxnSpPr>
            <a:cxnSpLocks/>
          </p:cNvCxnSpPr>
          <p:nvPr/>
        </p:nvCxnSpPr>
        <p:spPr>
          <a:xfrm>
            <a:off x="2356338" y="2168829"/>
            <a:ext cx="712976" cy="805841"/>
          </a:xfrm>
          <a:prstGeom prst="straightConnector1">
            <a:avLst/>
          </a:prstGeom>
          <a:ln w="38100">
            <a:solidFill>
              <a:srgbClr val="3085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B0091-2E79-7D0E-F302-15DD92B099FF}"/>
              </a:ext>
            </a:extLst>
          </p:cNvPr>
          <p:cNvSpPr>
            <a:spLocks noGrp="1"/>
          </p:cNvSpPr>
          <p:nvPr>
            <p:ph type="title"/>
          </p:nvPr>
        </p:nvSpPr>
        <p:spPr/>
        <p:txBody>
          <a:bodyPr>
            <a:normAutofit fontScale="90000"/>
          </a:bodyPr>
          <a:lstStyle/>
          <a:p>
            <a:r>
              <a:rPr lang="en-GB" dirty="0"/>
              <a:t>HEADD – HUMAN OR AGENT? DOESN’T MATTER</a:t>
            </a:r>
          </a:p>
        </p:txBody>
      </p:sp>
      <p:sp>
        <p:nvSpPr>
          <p:cNvPr id="4" name="Slide Number Placeholder 3">
            <a:extLst>
              <a:ext uri="{FF2B5EF4-FFF2-40B4-BE49-F238E27FC236}">
                <a16:creationId xmlns:a16="http://schemas.microsoft.com/office/drawing/2014/main" id="{898D988E-148B-A1F3-19F1-E60142364160}"/>
              </a:ext>
            </a:extLst>
          </p:cNvPr>
          <p:cNvSpPr>
            <a:spLocks noGrp="1"/>
          </p:cNvSpPr>
          <p:nvPr>
            <p:ph type="sldNum" idx="12"/>
          </p:nvPr>
        </p:nvSpPr>
        <p:spPr/>
        <p:txBody>
          <a:bodyPr>
            <a:normAutofit fontScale="92500" lnSpcReduction="10000"/>
          </a:bodyPr>
          <a:lstStyle/>
          <a:p>
            <a:fld id="{00000000-1234-1234-1234-123412341234}" type="slidenum">
              <a:rPr lang="en" smtClean="0"/>
              <a:pPr/>
              <a:t>63</a:t>
            </a:fld>
            <a:endParaRPr lang="en"/>
          </a:p>
        </p:txBody>
      </p:sp>
      <p:pic>
        <p:nvPicPr>
          <p:cNvPr id="6" name="Picture 5">
            <a:extLst>
              <a:ext uri="{FF2B5EF4-FFF2-40B4-BE49-F238E27FC236}">
                <a16:creationId xmlns:a16="http://schemas.microsoft.com/office/drawing/2014/main" id="{C012298B-C9BC-24B3-607D-A648D2B45AFD}"/>
              </a:ext>
            </a:extLst>
          </p:cNvPr>
          <p:cNvPicPr>
            <a:picLocks noChangeAspect="1"/>
          </p:cNvPicPr>
          <p:nvPr/>
        </p:nvPicPr>
        <p:blipFill>
          <a:blip r:embed="rId2"/>
          <a:stretch>
            <a:fillRect/>
          </a:stretch>
        </p:blipFill>
        <p:spPr>
          <a:xfrm>
            <a:off x="2952828" y="955365"/>
            <a:ext cx="3238343" cy="3232770"/>
          </a:xfrm>
          <a:prstGeom prst="rect">
            <a:avLst/>
          </a:prstGeom>
        </p:spPr>
      </p:pic>
      <p:sp>
        <p:nvSpPr>
          <p:cNvPr id="7" name="TextBox 6">
            <a:extLst>
              <a:ext uri="{FF2B5EF4-FFF2-40B4-BE49-F238E27FC236}">
                <a16:creationId xmlns:a16="http://schemas.microsoft.com/office/drawing/2014/main" id="{8A49C5B8-8A88-7FB0-AA2F-31EFABDC6D3F}"/>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3"/>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3094798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E8ED-CBBA-EA32-9A9A-3AFD700E0E73}"/>
              </a:ext>
            </a:extLst>
          </p:cNvPr>
          <p:cNvSpPr>
            <a:spLocks noGrp="1"/>
          </p:cNvSpPr>
          <p:nvPr>
            <p:ph type="title"/>
          </p:nvPr>
        </p:nvSpPr>
        <p:spPr/>
        <p:txBody>
          <a:bodyPr>
            <a:normAutofit fontScale="90000"/>
          </a:bodyPr>
          <a:lstStyle/>
          <a:p>
            <a:r>
              <a:rPr lang="en-GB" dirty="0"/>
              <a:t>HEADD – HUMAN OR AGENT? DOESN’T MATTER</a:t>
            </a:r>
          </a:p>
        </p:txBody>
      </p:sp>
      <p:sp>
        <p:nvSpPr>
          <p:cNvPr id="4" name="Slide Number Placeholder 3">
            <a:extLst>
              <a:ext uri="{FF2B5EF4-FFF2-40B4-BE49-F238E27FC236}">
                <a16:creationId xmlns:a16="http://schemas.microsoft.com/office/drawing/2014/main" id="{F2F60738-9F42-20AC-9C22-6BD7D0029359}"/>
              </a:ext>
            </a:extLst>
          </p:cNvPr>
          <p:cNvSpPr>
            <a:spLocks noGrp="1"/>
          </p:cNvSpPr>
          <p:nvPr>
            <p:ph type="sldNum" idx="12"/>
          </p:nvPr>
        </p:nvSpPr>
        <p:spPr/>
        <p:txBody>
          <a:bodyPr>
            <a:normAutofit fontScale="92500" lnSpcReduction="10000"/>
          </a:bodyPr>
          <a:lstStyle/>
          <a:p>
            <a:fld id="{00000000-1234-1234-1234-123412341234}" type="slidenum">
              <a:rPr lang="en" smtClean="0"/>
              <a:pPr/>
              <a:t>64</a:t>
            </a:fld>
            <a:endParaRPr lang="en"/>
          </a:p>
        </p:txBody>
      </p:sp>
      <p:sp>
        <p:nvSpPr>
          <p:cNvPr id="5" name="TextBox 4">
            <a:extLst>
              <a:ext uri="{FF2B5EF4-FFF2-40B4-BE49-F238E27FC236}">
                <a16:creationId xmlns:a16="http://schemas.microsoft.com/office/drawing/2014/main" id="{242ABDB2-8882-C9E6-FE67-1BDB3199530D}"/>
              </a:ext>
            </a:extLst>
          </p:cNvPr>
          <p:cNvSpPr txBox="1"/>
          <p:nvPr/>
        </p:nvSpPr>
        <p:spPr>
          <a:xfrm>
            <a:off x="617060" y="1798937"/>
            <a:ext cx="5214638" cy="1200329"/>
          </a:xfrm>
          <a:prstGeom prst="rect">
            <a:avLst/>
          </a:prstGeom>
          <a:noFill/>
        </p:spPr>
        <p:txBody>
          <a:bodyPr wrap="square" rtlCol="0">
            <a:spAutoFit/>
          </a:bodyPr>
          <a:lstStyle/>
          <a:p>
            <a:r>
              <a:rPr lang="en-GB" sz="1800" b="1" dirty="0">
                <a:solidFill>
                  <a:schemeClr val="tx1">
                    <a:lumMod val="75000"/>
                    <a:lumOff val="25000"/>
                  </a:schemeClr>
                </a:solidFill>
                <a:latin typeface="HelveticaNeueLT Std" panose="020B0604020202020204" pitchFamily="34" charset="0"/>
              </a:rPr>
              <a:t>Doesn’t matter whether human or agent;</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People ascribe teleological concepts to explanations anyway.</a:t>
            </a:r>
          </a:p>
        </p:txBody>
      </p:sp>
      <p:sp>
        <p:nvSpPr>
          <p:cNvPr id="3" name="TextBox 2">
            <a:extLst>
              <a:ext uri="{FF2B5EF4-FFF2-40B4-BE49-F238E27FC236}">
                <a16:creationId xmlns:a16="http://schemas.microsoft.com/office/drawing/2014/main" id="{C3799013-F642-F3A1-8180-E18B8ABA0B79}"/>
              </a:ext>
            </a:extLst>
          </p:cNvPr>
          <p:cNvSpPr txBox="1"/>
          <p:nvPr/>
        </p:nvSpPr>
        <p:spPr>
          <a:xfrm>
            <a:off x="207818" y="4345181"/>
            <a:ext cx="7497440" cy="369332"/>
          </a:xfrm>
          <a:prstGeom prst="rect">
            <a:avLst/>
          </a:prstGeom>
          <a:noFill/>
        </p:spPr>
        <p:txBody>
          <a:bodyPr wrap="square">
            <a:spAutoFit/>
          </a:bodyPr>
          <a:lstStyle/>
          <a:p>
            <a:r>
              <a:rPr lang="en-GB" sz="900" b="0" i="0" dirty="0">
                <a:solidFill>
                  <a:schemeClr val="tx1">
                    <a:lumMod val="75000"/>
                    <a:lumOff val="25000"/>
                  </a:schemeClr>
                </a:solidFill>
                <a:effectLst/>
                <a:latin typeface="HelveticaNeueLT Std Lt" panose="020B0403020202020204" pitchFamily="34" charset="0"/>
              </a:rPr>
              <a:t>[18] </a:t>
            </a:r>
            <a:r>
              <a:rPr lang="en-GB" sz="900" b="1" i="0" dirty="0">
                <a:solidFill>
                  <a:schemeClr val="tx1">
                    <a:lumMod val="75000"/>
                    <a:lumOff val="25000"/>
                  </a:schemeClr>
                </a:solidFill>
                <a:effectLst/>
                <a:latin typeface="HelveticaNeueLT Std" panose="020B0604020202020204" pitchFamily="34" charset="0"/>
              </a:rPr>
              <a:t>Gyevnar, B.</a:t>
            </a:r>
            <a:r>
              <a:rPr lang="en-GB" sz="900" b="0" i="0" dirty="0">
                <a:solidFill>
                  <a:schemeClr val="tx1">
                    <a:lumMod val="75000"/>
                    <a:lumOff val="25000"/>
                  </a:schemeClr>
                </a:solidFill>
                <a:effectLst/>
                <a:latin typeface="HelveticaNeueLT Std Lt" panose="020B0403020202020204" pitchFamily="34" charset="0"/>
              </a:rPr>
              <a:t>, Droop, S., &amp; Quillien, T. (2024, March 11). </a:t>
            </a:r>
            <a:r>
              <a:rPr lang="en-GB" sz="9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900" b="0" i="1" dirty="0" err="1">
                <a:solidFill>
                  <a:schemeClr val="tx1">
                    <a:lumMod val="75000"/>
                    <a:lumOff val="25000"/>
                  </a:schemeClr>
                </a:solidFill>
                <a:effectLst/>
                <a:latin typeface="HelveticaNeueLT Std Lt" panose="020B0403020202020204" pitchFamily="34" charset="0"/>
              </a:rPr>
              <a:t>Behavior</a:t>
            </a:r>
            <a:r>
              <a:rPr lang="en-GB" sz="900" b="0" i="0"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(arXiv:2402.10086). </a:t>
            </a:r>
            <a:r>
              <a:rPr lang="en-GB" sz="900" dirty="0" err="1">
                <a:solidFill>
                  <a:schemeClr val="tx1">
                    <a:lumMod val="75000"/>
                    <a:lumOff val="25000"/>
                  </a:schemeClr>
                </a:solidFill>
                <a:latin typeface="HelveticaNeueLT Std Lt" panose="020B0403020202020204" pitchFamily="34" charset="0"/>
              </a:rPr>
              <a:t>a</a:t>
            </a:r>
            <a:r>
              <a:rPr lang="en-GB" sz="900" b="0" i="0" dirty="0" err="1">
                <a:solidFill>
                  <a:schemeClr val="tx1">
                    <a:lumMod val="75000"/>
                    <a:lumOff val="25000"/>
                  </a:schemeClr>
                </a:solidFill>
                <a:effectLst/>
                <a:latin typeface="HelveticaNeueLT Std Lt" panose="020B0403020202020204" pitchFamily="34" charset="0"/>
              </a:rPr>
              <a:t>rXiv</a:t>
            </a:r>
            <a:r>
              <a:rPr lang="en-GB" sz="900" b="0" i="0" dirty="0">
                <a:solidFill>
                  <a:schemeClr val="tx1">
                    <a:lumMod val="75000"/>
                    <a:lumOff val="25000"/>
                  </a:schemeClr>
                </a:solidFill>
                <a:effectLst/>
                <a:latin typeface="HelveticaNeueLT Std Lt" panose="020B0403020202020204" pitchFamily="34" charset="0"/>
              </a:rPr>
              <a:t>. </a:t>
            </a:r>
            <a:r>
              <a:rPr lang="en-GB" sz="900" b="0" i="0" dirty="0">
                <a:solidFill>
                  <a:srgbClr val="000000"/>
                </a:solidFill>
                <a:effectLst/>
                <a:latin typeface="HelveticaNeueLT Std Lt" panose="020B0403020202020204" pitchFamily="34" charset="0"/>
                <a:hlinkClick r:id="rId2"/>
              </a:rPr>
              <a:t>https://doi.org/10.48550/arXiv.2403.08828</a:t>
            </a:r>
            <a:endParaRPr lang="en-GB" sz="900" b="0" i="0" dirty="0">
              <a:solidFill>
                <a:srgbClr val="000000"/>
              </a:solidFill>
              <a:effectLst/>
              <a:latin typeface="HelveticaNeueLT Std Lt" panose="020B0403020202020204" pitchFamily="34" charset="0"/>
            </a:endParaRPr>
          </a:p>
        </p:txBody>
      </p:sp>
    </p:spTree>
    <p:extLst>
      <p:ext uri="{BB962C8B-B14F-4D97-AF65-F5344CB8AC3E}">
        <p14:creationId xmlns:p14="http://schemas.microsoft.com/office/powerpoint/2010/main" val="591788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tx1">
                    <a:lumMod val="75000"/>
                    <a:lumOff val="25000"/>
                  </a:schemeClr>
                </a:solidFill>
                <a:latin typeface="HelveticaNeueLT Std" panose="020B0604020202020204" pitchFamily="34" charset="0"/>
              </a:rPr>
              <a:t>What are the </a:t>
            </a:r>
            <a:r>
              <a:rPr lang="en-GB" b="1" dirty="0">
                <a:solidFill>
                  <a:schemeClr val="tx1">
                    <a:lumMod val="75000"/>
                    <a:lumOff val="25000"/>
                  </a:schemeClr>
                </a:solidFill>
                <a:latin typeface="HelveticaNeueLT Std" panose="020B0604020202020204" pitchFamily="34" charset="0"/>
              </a:rPr>
              <a:t>fundamental problems </a:t>
            </a:r>
            <a:r>
              <a:rPr lang="en-GB" dirty="0">
                <a:solidFill>
                  <a:schemeClr val="tx1">
                    <a:lumMod val="75000"/>
                    <a:lumOff val="2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Motivation for XAI is misplaced;</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Standard methods are unreliable;</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XAI evaluation is unrevealing;</a:t>
            </a:r>
          </a:p>
          <a:p>
            <a:pPr marL="987425" lvl="1" indent="-342900">
              <a:buClrTx/>
              <a:buFont typeface="+mj-lt"/>
              <a:buAutoNum type="alphaLcPeriod"/>
            </a:pPr>
            <a:endParaRPr lang="en-GB" sz="1600" dirty="0">
              <a:solidFill>
                <a:schemeClr val="tx1">
                  <a:lumMod val="75000"/>
                  <a:lumOff val="25000"/>
                </a:schemeClr>
              </a:solidFill>
              <a:latin typeface="HelveticaNeueLT Std" panose="020B0604020202020204" pitchFamily="34" charset="0"/>
            </a:endParaRPr>
          </a:p>
          <a:p>
            <a:pPr marL="447675" indent="-342900">
              <a:buClrTx/>
              <a:buFont typeface="+mj-lt"/>
              <a:buAutoNum type="arabicPeriod"/>
            </a:pPr>
            <a:r>
              <a:rPr lang="en-GB" dirty="0">
                <a:solidFill>
                  <a:schemeClr val="tx1">
                    <a:lumMod val="75000"/>
                    <a:lumOff val="25000"/>
                  </a:schemeClr>
                </a:solidFill>
                <a:latin typeface="HelveticaNeueLT Std" panose="020B0604020202020204" pitchFamily="34" charset="0"/>
              </a:rPr>
              <a:t>How to </a:t>
            </a:r>
            <a:r>
              <a:rPr lang="en-GB" b="1" dirty="0">
                <a:solidFill>
                  <a:schemeClr val="tx1">
                    <a:lumMod val="75000"/>
                    <a:lumOff val="25000"/>
                  </a:schemeClr>
                </a:solidFill>
                <a:latin typeface="HelveticaNeueLT Std" panose="020B0604020202020204" pitchFamily="34" charset="0"/>
              </a:rPr>
              <a:t>operationalise</a:t>
            </a:r>
            <a:r>
              <a:rPr lang="en-GB" dirty="0">
                <a:solidFill>
                  <a:schemeClr val="tx1">
                    <a:lumMod val="75000"/>
                    <a:lumOff val="25000"/>
                  </a:schemeClr>
                </a:solidFill>
                <a:latin typeface="HelveticaNeueLT Std" panose="020B0604020202020204" pitchFamily="34" charset="0"/>
              </a:rPr>
              <a:t> better explanations for AI-based decision-making?</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Multi-agent systems (MAS);</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People explain all the time; study how they do it;</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Causal Explanations for Sequential Decision-Making in MAS.</a:t>
            </a:r>
          </a:p>
          <a:p>
            <a:pPr marL="641350" lvl="1" indent="0">
              <a:buClrTx/>
              <a:buNone/>
            </a:pPr>
            <a:endParaRPr lang="en-GB" dirty="0">
              <a:solidFill>
                <a:schemeClr val="tx1">
                  <a:lumMod val="75000"/>
                  <a:lumOff val="25000"/>
                </a:schemeClr>
              </a:solidFill>
              <a:latin typeface="HelveticaNeueLT Std" panose="020B0604020202020204" pitchFamily="34" charset="0"/>
            </a:endParaRPr>
          </a:p>
          <a:p>
            <a:pPr marL="984250" lvl="1" indent="-342900">
              <a:buClrTx/>
              <a:buFont typeface="+mj-lt"/>
              <a:buAutoNum type="alphaLcPeriod"/>
            </a:pPr>
            <a:endParaRPr lang="en-GB" dirty="0">
              <a:solidFill>
                <a:schemeClr val="tx1">
                  <a:lumMod val="75000"/>
                  <a:lumOff val="25000"/>
                </a:schemeClr>
              </a:solidFill>
              <a:latin typeface="HelveticaNeueLT Std" panose="020B0604020202020204" pitchFamily="34" charset="0"/>
            </a:endParaRP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65</a:t>
            </a:fld>
            <a:endParaRPr lang="en"/>
          </a:p>
        </p:txBody>
      </p:sp>
    </p:spTree>
    <p:extLst>
      <p:ext uri="{BB962C8B-B14F-4D97-AF65-F5344CB8AC3E}">
        <p14:creationId xmlns:p14="http://schemas.microsoft.com/office/powerpoint/2010/main" val="21780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C0349-9FB1-4AEA-73B0-A4F0EC253529}"/>
              </a:ext>
            </a:extLst>
          </p:cNvPr>
          <p:cNvSpPr>
            <a:spLocks noGrp="1"/>
          </p:cNvSpPr>
          <p:nvPr>
            <p:ph type="title"/>
          </p:nvPr>
        </p:nvSpPr>
        <p:spPr/>
        <p:txBody>
          <a:bodyPr>
            <a:normAutofit fontScale="90000"/>
          </a:bodyPr>
          <a:lstStyle/>
          <a:p>
            <a:r>
              <a:rPr lang="en-GB" dirty="0"/>
              <a:t>WHY CAUSAL EXPLANATIONS?</a:t>
            </a:r>
          </a:p>
        </p:txBody>
      </p:sp>
      <p:sp>
        <p:nvSpPr>
          <p:cNvPr id="4" name="Slide Number Placeholder 3">
            <a:extLst>
              <a:ext uri="{FF2B5EF4-FFF2-40B4-BE49-F238E27FC236}">
                <a16:creationId xmlns:a16="http://schemas.microsoft.com/office/drawing/2014/main" id="{5569A50B-45B7-6D92-9BE8-D5B02EE0751B}"/>
              </a:ext>
            </a:extLst>
          </p:cNvPr>
          <p:cNvSpPr>
            <a:spLocks noGrp="1"/>
          </p:cNvSpPr>
          <p:nvPr>
            <p:ph type="sldNum" idx="12"/>
          </p:nvPr>
        </p:nvSpPr>
        <p:spPr/>
        <p:txBody>
          <a:bodyPr>
            <a:normAutofit fontScale="92500" lnSpcReduction="10000"/>
          </a:bodyPr>
          <a:lstStyle/>
          <a:p>
            <a:fld id="{00000000-1234-1234-1234-123412341234}" type="slidenum">
              <a:rPr lang="en" smtClean="0"/>
              <a:pPr/>
              <a:t>66</a:t>
            </a:fld>
            <a:endParaRPr lang="en"/>
          </a:p>
        </p:txBody>
      </p:sp>
      <p:grpSp>
        <p:nvGrpSpPr>
          <p:cNvPr id="7" name="Group 6">
            <a:extLst>
              <a:ext uri="{FF2B5EF4-FFF2-40B4-BE49-F238E27FC236}">
                <a16:creationId xmlns:a16="http://schemas.microsoft.com/office/drawing/2014/main" id="{020364AB-7794-9DD3-AAFC-7F186CA7D828}"/>
              </a:ext>
            </a:extLst>
          </p:cNvPr>
          <p:cNvGrpSpPr/>
          <p:nvPr/>
        </p:nvGrpSpPr>
        <p:grpSpPr>
          <a:xfrm>
            <a:off x="4542816" y="2063821"/>
            <a:ext cx="914400" cy="1116927"/>
            <a:chOff x="1877438" y="1842044"/>
            <a:chExt cx="914400" cy="1116927"/>
          </a:xfrm>
        </p:grpSpPr>
        <p:pic>
          <p:nvPicPr>
            <p:cNvPr id="5" name="Graphic 4" descr="Robot with solid fill">
              <a:extLst>
                <a:ext uri="{FF2B5EF4-FFF2-40B4-BE49-F238E27FC236}">
                  <a16:creationId xmlns:a16="http://schemas.microsoft.com/office/drawing/2014/main" id="{25636675-1AA8-A70F-0992-7729626638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7438" y="1842044"/>
              <a:ext cx="914400" cy="914400"/>
            </a:xfrm>
            <a:prstGeom prst="rect">
              <a:avLst/>
            </a:prstGeom>
          </p:spPr>
        </p:pic>
        <p:sp>
          <p:nvSpPr>
            <p:cNvPr id="6" name="TextBox 5">
              <a:extLst>
                <a:ext uri="{FF2B5EF4-FFF2-40B4-BE49-F238E27FC236}">
                  <a16:creationId xmlns:a16="http://schemas.microsoft.com/office/drawing/2014/main" id="{EC4250C1-9E04-CF83-4BEB-BCE798D56735}"/>
                </a:ext>
              </a:extLst>
            </p:cNvPr>
            <p:cNvSpPr txBox="1"/>
            <p:nvPr/>
          </p:nvSpPr>
          <p:spPr>
            <a:xfrm>
              <a:off x="2097233" y="2651194"/>
              <a:ext cx="474810" cy="307777"/>
            </a:xfrm>
            <a:prstGeom prst="rect">
              <a:avLst/>
            </a:prstGeom>
            <a:noFill/>
          </p:spPr>
          <p:txBody>
            <a:bodyPr wrap="none" rtlCol="0">
              <a:spAutoFit/>
            </a:bodyPr>
            <a:lstStyle/>
            <a:p>
              <a:r>
                <a:rPr lang="en-GB" dirty="0">
                  <a:latin typeface="HelveticaNeueLT Std" panose="020B0604020202020204" pitchFamily="34" charset="0"/>
                </a:rPr>
                <a:t>XAI</a:t>
              </a:r>
            </a:p>
          </p:txBody>
        </p:sp>
      </p:grpSp>
      <p:grpSp>
        <p:nvGrpSpPr>
          <p:cNvPr id="8" name="Group 7">
            <a:extLst>
              <a:ext uri="{FF2B5EF4-FFF2-40B4-BE49-F238E27FC236}">
                <a16:creationId xmlns:a16="http://schemas.microsoft.com/office/drawing/2014/main" id="{042176FC-BC15-7D7C-E483-AC73506E34E2}"/>
              </a:ext>
            </a:extLst>
          </p:cNvPr>
          <p:cNvGrpSpPr/>
          <p:nvPr/>
        </p:nvGrpSpPr>
        <p:grpSpPr>
          <a:xfrm>
            <a:off x="7269109" y="1964263"/>
            <a:ext cx="914400" cy="1062596"/>
            <a:chOff x="1598579" y="2571750"/>
            <a:chExt cx="914400" cy="1062596"/>
          </a:xfrm>
        </p:grpSpPr>
        <p:pic>
          <p:nvPicPr>
            <p:cNvPr id="9" name="Graphic 8" descr="User with solid fill">
              <a:extLst>
                <a:ext uri="{FF2B5EF4-FFF2-40B4-BE49-F238E27FC236}">
                  <a16:creationId xmlns:a16="http://schemas.microsoft.com/office/drawing/2014/main" id="{76515D26-B72B-6639-F2C2-69FDC0F5F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8579" y="2571750"/>
              <a:ext cx="914400" cy="914400"/>
            </a:xfrm>
            <a:prstGeom prst="rect">
              <a:avLst/>
            </a:prstGeom>
          </p:spPr>
        </p:pic>
        <p:sp>
          <p:nvSpPr>
            <p:cNvPr id="10" name="TextBox 9">
              <a:extLst>
                <a:ext uri="{FF2B5EF4-FFF2-40B4-BE49-F238E27FC236}">
                  <a16:creationId xmlns:a16="http://schemas.microsoft.com/office/drawing/2014/main" id="{F6F183D7-A9D9-9293-169A-0457A54FDE02}"/>
                </a:ext>
              </a:extLst>
            </p:cNvPr>
            <p:cNvSpPr txBox="1"/>
            <p:nvPr/>
          </p:nvSpPr>
          <p:spPr>
            <a:xfrm>
              <a:off x="1775894" y="3326569"/>
              <a:ext cx="559769" cy="307777"/>
            </a:xfrm>
            <a:prstGeom prst="rect">
              <a:avLst/>
            </a:prstGeom>
            <a:noFill/>
          </p:spPr>
          <p:txBody>
            <a:bodyPr wrap="none" rtlCol="0">
              <a:spAutoFit/>
            </a:bodyPr>
            <a:lstStyle/>
            <a:p>
              <a:r>
                <a:rPr lang="en-GB" dirty="0">
                  <a:latin typeface="HelveticaNeueLT Std" panose="020B0604020202020204" pitchFamily="34" charset="0"/>
                </a:rPr>
                <a:t>User</a:t>
              </a:r>
            </a:p>
          </p:txBody>
        </p:sp>
      </p:grpSp>
      <p:sp>
        <p:nvSpPr>
          <p:cNvPr id="11" name="TextBox 10">
            <a:extLst>
              <a:ext uri="{FF2B5EF4-FFF2-40B4-BE49-F238E27FC236}">
                <a16:creationId xmlns:a16="http://schemas.microsoft.com/office/drawing/2014/main" id="{398CF475-298B-010B-B6DC-22AF533E2353}"/>
              </a:ext>
            </a:extLst>
          </p:cNvPr>
          <p:cNvSpPr txBox="1"/>
          <p:nvPr/>
        </p:nvSpPr>
        <p:spPr>
          <a:xfrm>
            <a:off x="3434509" y="975998"/>
            <a:ext cx="2274982" cy="369332"/>
          </a:xfrm>
          <a:prstGeom prst="rect">
            <a:avLst/>
          </a:prstGeom>
          <a:noFill/>
        </p:spPr>
        <p:txBody>
          <a:bodyPr wrap="none" rtlCol="0">
            <a:spAutoFit/>
          </a:bodyPr>
          <a:lstStyle/>
          <a:p>
            <a:r>
              <a:rPr lang="en-GB" sz="1800" b="1" dirty="0">
                <a:latin typeface="HelveticaNeueLT Std" panose="020B0604020202020204" pitchFamily="34" charset="0"/>
              </a:rPr>
              <a:t>Human-centric XAI</a:t>
            </a:r>
          </a:p>
        </p:txBody>
      </p:sp>
      <p:cxnSp>
        <p:nvCxnSpPr>
          <p:cNvPr id="13" name="Straight Arrow Connector 12">
            <a:extLst>
              <a:ext uri="{FF2B5EF4-FFF2-40B4-BE49-F238E27FC236}">
                <a16:creationId xmlns:a16="http://schemas.microsoft.com/office/drawing/2014/main" id="{0BDC0A58-EC6B-B3A9-EDE2-F09F8289A185}"/>
              </a:ext>
            </a:extLst>
          </p:cNvPr>
          <p:cNvCxnSpPr>
            <a:cxnSpLocks/>
          </p:cNvCxnSpPr>
          <p:nvPr/>
        </p:nvCxnSpPr>
        <p:spPr>
          <a:xfrm>
            <a:off x="5457216" y="2521021"/>
            <a:ext cx="1838528" cy="0"/>
          </a:xfrm>
          <a:prstGeom prst="straightConnector1">
            <a:avLst/>
          </a:prstGeom>
          <a:ln w="38100">
            <a:solidFill>
              <a:srgbClr val="308576"/>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D09934C-6668-630C-0B57-CDD91021368E}"/>
              </a:ext>
            </a:extLst>
          </p:cNvPr>
          <p:cNvSpPr txBox="1"/>
          <p:nvPr/>
        </p:nvSpPr>
        <p:spPr>
          <a:xfrm>
            <a:off x="5806362" y="2244022"/>
            <a:ext cx="1067921" cy="276999"/>
          </a:xfrm>
          <a:prstGeom prst="rect">
            <a:avLst/>
          </a:prstGeom>
          <a:noFill/>
        </p:spPr>
        <p:txBody>
          <a:bodyPr wrap="none" rtlCol="0">
            <a:spAutoFit/>
          </a:bodyPr>
          <a:lstStyle/>
          <a:p>
            <a:r>
              <a:rPr lang="en-GB" sz="1200" dirty="0">
                <a:latin typeface="HelveticaNeueLT Std Lt" panose="020B0403020202020204" pitchFamily="34" charset="0"/>
              </a:rPr>
              <a:t>Interacts with</a:t>
            </a:r>
          </a:p>
        </p:txBody>
      </p:sp>
      <p:grpSp>
        <p:nvGrpSpPr>
          <p:cNvPr id="3" name="Group 2">
            <a:extLst>
              <a:ext uri="{FF2B5EF4-FFF2-40B4-BE49-F238E27FC236}">
                <a16:creationId xmlns:a16="http://schemas.microsoft.com/office/drawing/2014/main" id="{84D4D90C-F094-7C87-F20F-8125F0FB3A02}"/>
              </a:ext>
            </a:extLst>
          </p:cNvPr>
          <p:cNvGrpSpPr/>
          <p:nvPr/>
        </p:nvGrpSpPr>
        <p:grpSpPr>
          <a:xfrm>
            <a:off x="863642" y="1842452"/>
            <a:ext cx="830834" cy="718797"/>
            <a:chOff x="3247803" y="2616977"/>
            <a:chExt cx="1331926" cy="1152316"/>
          </a:xfrm>
        </p:grpSpPr>
        <p:pic>
          <p:nvPicPr>
            <p:cNvPr id="12" name="Graphic 11" descr="Open book outline">
              <a:extLst>
                <a:ext uri="{FF2B5EF4-FFF2-40B4-BE49-F238E27FC236}">
                  <a16:creationId xmlns:a16="http://schemas.microsoft.com/office/drawing/2014/main" id="{86FEA6D4-D539-86B3-62E6-4902A5A265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14" name="TextBox 13">
              <a:extLst>
                <a:ext uri="{FF2B5EF4-FFF2-40B4-BE49-F238E27FC236}">
                  <a16:creationId xmlns:a16="http://schemas.microsoft.com/office/drawing/2014/main" id="{36B5EF1B-1CD0-1785-4FE4-B22B9A2AB35C}"/>
                </a:ext>
              </a:extLst>
            </p:cNvPr>
            <p:cNvSpPr txBox="1"/>
            <p:nvPr/>
          </p:nvSpPr>
          <p:spPr>
            <a:xfrm>
              <a:off x="3247803" y="3374572"/>
              <a:ext cx="1331926" cy="394721"/>
            </a:xfrm>
            <a:prstGeom prst="rect">
              <a:avLst/>
            </a:prstGeom>
            <a:noFill/>
          </p:spPr>
          <p:txBody>
            <a:bodyPr wrap="square" rtlCol="0">
              <a:spAutoFit/>
            </a:bodyPr>
            <a:lstStyle/>
            <a:p>
              <a:pPr algn="ctr"/>
              <a:r>
                <a:rPr lang="en-GB" sz="1000" dirty="0">
                  <a:latin typeface="HelveticaNeueLT Std" panose="020B0604020202020204" pitchFamily="34" charset="0"/>
                </a:rPr>
                <a:t>Philosophy</a:t>
              </a:r>
            </a:p>
          </p:txBody>
        </p:sp>
      </p:grpSp>
      <p:grpSp>
        <p:nvGrpSpPr>
          <p:cNvPr id="16" name="Group 15">
            <a:extLst>
              <a:ext uri="{FF2B5EF4-FFF2-40B4-BE49-F238E27FC236}">
                <a16:creationId xmlns:a16="http://schemas.microsoft.com/office/drawing/2014/main" id="{0EF56184-5CE0-164C-6DEE-0F966A4FBA1E}"/>
              </a:ext>
            </a:extLst>
          </p:cNvPr>
          <p:cNvGrpSpPr/>
          <p:nvPr/>
        </p:nvGrpSpPr>
        <p:grpSpPr>
          <a:xfrm>
            <a:off x="1355605" y="2558102"/>
            <a:ext cx="774572" cy="867655"/>
            <a:chOff x="3274410" y="2616977"/>
            <a:chExt cx="1241731" cy="1390954"/>
          </a:xfrm>
        </p:grpSpPr>
        <p:pic>
          <p:nvPicPr>
            <p:cNvPr id="17" name="Graphic 16" descr="Open book outline">
              <a:extLst>
                <a:ext uri="{FF2B5EF4-FFF2-40B4-BE49-F238E27FC236}">
                  <a16:creationId xmlns:a16="http://schemas.microsoft.com/office/drawing/2014/main" id="{2BCE4190-F701-BEA9-37A9-FB73C4271B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18" name="TextBox 17">
              <a:extLst>
                <a:ext uri="{FF2B5EF4-FFF2-40B4-BE49-F238E27FC236}">
                  <a16:creationId xmlns:a16="http://schemas.microsoft.com/office/drawing/2014/main" id="{D6DA51A3-022C-D88C-EB73-E2359127EF75}"/>
                </a:ext>
              </a:extLst>
            </p:cNvPr>
            <p:cNvSpPr txBox="1"/>
            <p:nvPr/>
          </p:nvSpPr>
          <p:spPr>
            <a:xfrm>
              <a:off x="3274410" y="3366507"/>
              <a:ext cx="1241731" cy="641424"/>
            </a:xfrm>
            <a:prstGeom prst="rect">
              <a:avLst/>
            </a:prstGeom>
            <a:noFill/>
          </p:spPr>
          <p:txBody>
            <a:bodyPr wrap="square" rtlCol="0">
              <a:spAutoFit/>
            </a:bodyPr>
            <a:lstStyle/>
            <a:p>
              <a:pPr algn="ctr"/>
              <a:r>
                <a:rPr lang="en-GB" sz="1000" dirty="0">
                  <a:latin typeface="HelveticaNeueLT Std" panose="020B0604020202020204" pitchFamily="34" charset="0"/>
                </a:rPr>
                <a:t>Social sciences</a:t>
              </a:r>
            </a:p>
          </p:txBody>
        </p:sp>
      </p:grpSp>
      <p:grpSp>
        <p:nvGrpSpPr>
          <p:cNvPr id="19" name="Group 18">
            <a:extLst>
              <a:ext uri="{FF2B5EF4-FFF2-40B4-BE49-F238E27FC236}">
                <a16:creationId xmlns:a16="http://schemas.microsoft.com/office/drawing/2014/main" id="{F8607725-1794-5866-CD23-8B4E533A4607}"/>
              </a:ext>
            </a:extLst>
          </p:cNvPr>
          <p:cNvGrpSpPr/>
          <p:nvPr/>
        </p:nvGrpSpPr>
        <p:grpSpPr>
          <a:xfrm>
            <a:off x="1782556" y="1838485"/>
            <a:ext cx="774572" cy="867655"/>
            <a:chOff x="3274410" y="2616977"/>
            <a:chExt cx="1241731" cy="1390954"/>
          </a:xfrm>
        </p:grpSpPr>
        <p:pic>
          <p:nvPicPr>
            <p:cNvPr id="20" name="Graphic 19" descr="Open book outline">
              <a:extLst>
                <a:ext uri="{FF2B5EF4-FFF2-40B4-BE49-F238E27FC236}">
                  <a16:creationId xmlns:a16="http://schemas.microsoft.com/office/drawing/2014/main" id="{AC47AE55-86CD-D1A3-25FB-8B42C6AB42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8076" y="2616977"/>
              <a:ext cx="914400" cy="914400"/>
            </a:xfrm>
            <a:prstGeom prst="rect">
              <a:avLst/>
            </a:prstGeom>
          </p:spPr>
        </p:pic>
        <p:sp>
          <p:nvSpPr>
            <p:cNvPr id="21" name="TextBox 20">
              <a:extLst>
                <a:ext uri="{FF2B5EF4-FFF2-40B4-BE49-F238E27FC236}">
                  <a16:creationId xmlns:a16="http://schemas.microsoft.com/office/drawing/2014/main" id="{F7D5A021-6899-18CD-9345-45C2A7F89A35}"/>
                </a:ext>
              </a:extLst>
            </p:cNvPr>
            <p:cNvSpPr txBox="1"/>
            <p:nvPr/>
          </p:nvSpPr>
          <p:spPr>
            <a:xfrm>
              <a:off x="3274410" y="3366507"/>
              <a:ext cx="1241731" cy="641424"/>
            </a:xfrm>
            <a:prstGeom prst="rect">
              <a:avLst/>
            </a:prstGeom>
            <a:noFill/>
          </p:spPr>
          <p:txBody>
            <a:bodyPr wrap="square" rtlCol="0">
              <a:spAutoFit/>
            </a:bodyPr>
            <a:lstStyle/>
            <a:p>
              <a:pPr algn="ctr"/>
              <a:r>
                <a:rPr lang="en-GB" sz="1000" dirty="0">
                  <a:latin typeface="HelveticaNeueLT Std" panose="020B0604020202020204" pitchFamily="34" charset="0"/>
                </a:rPr>
                <a:t>Cognitive science</a:t>
              </a:r>
            </a:p>
          </p:txBody>
        </p:sp>
      </p:grpSp>
      <p:sp>
        <p:nvSpPr>
          <p:cNvPr id="22" name="Oval 21">
            <a:extLst>
              <a:ext uri="{FF2B5EF4-FFF2-40B4-BE49-F238E27FC236}">
                <a16:creationId xmlns:a16="http://schemas.microsoft.com/office/drawing/2014/main" id="{B98F6872-22EA-FCB7-42AD-57FB0AC5E8FA}"/>
              </a:ext>
            </a:extLst>
          </p:cNvPr>
          <p:cNvSpPr/>
          <p:nvPr/>
        </p:nvSpPr>
        <p:spPr>
          <a:xfrm>
            <a:off x="676446" y="1552225"/>
            <a:ext cx="2141066" cy="1996914"/>
          </a:xfrm>
          <a:prstGeom prst="ellipse">
            <a:avLst/>
          </a:prstGeom>
          <a:noFill/>
          <a:ln>
            <a:solidFill>
              <a:srgbClr val="3085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C90BCFFE-A9AA-0520-0C97-163FB013A18E}"/>
              </a:ext>
            </a:extLst>
          </p:cNvPr>
          <p:cNvSpPr txBox="1"/>
          <p:nvPr/>
        </p:nvSpPr>
        <p:spPr>
          <a:xfrm>
            <a:off x="1396482" y="1568524"/>
            <a:ext cx="692818" cy="276999"/>
          </a:xfrm>
          <a:prstGeom prst="rect">
            <a:avLst/>
          </a:prstGeom>
          <a:noFill/>
        </p:spPr>
        <p:txBody>
          <a:bodyPr wrap="none" rtlCol="0">
            <a:spAutoFit/>
          </a:bodyPr>
          <a:lstStyle/>
          <a:p>
            <a:r>
              <a:rPr lang="en-GB" sz="1200" b="1" dirty="0">
                <a:latin typeface="HelveticaNeueLT Std" panose="020B0604020202020204" pitchFamily="34" charset="0"/>
              </a:rPr>
              <a:t>Theory</a:t>
            </a:r>
            <a:endParaRPr lang="en-GB" b="1" dirty="0">
              <a:latin typeface="HelveticaNeueLT Std" panose="020B0604020202020204" pitchFamily="34" charset="0"/>
            </a:endParaRPr>
          </a:p>
        </p:txBody>
      </p:sp>
      <p:cxnSp>
        <p:nvCxnSpPr>
          <p:cNvPr id="24" name="Straight Arrow Connector 23">
            <a:extLst>
              <a:ext uri="{FF2B5EF4-FFF2-40B4-BE49-F238E27FC236}">
                <a16:creationId xmlns:a16="http://schemas.microsoft.com/office/drawing/2014/main" id="{AA469C9B-FB6C-6633-444D-6CF725B53885}"/>
              </a:ext>
            </a:extLst>
          </p:cNvPr>
          <p:cNvCxnSpPr>
            <a:cxnSpLocks/>
          </p:cNvCxnSpPr>
          <p:nvPr/>
        </p:nvCxnSpPr>
        <p:spPr>
          <a:xfrm>
            <a:off x="2817512" y="2535548"/>
            <a:ext cx="1838528" cy="0"/>
          </a:xfrm>
          <a:prstGeom prst="straightConnector1">
            <a:avLst/>
          </a:prstGeom>
          <a:ln w="38100">
            <a:solidFill>
              <a:srgbClr val="30857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12278F-4C78-5D49-45C5-BA36ADB5F2F7}"/>
              </a:ext>
            </a:extLst>
          </p:cNvPr>
          <p:cNvSpPr txBox="1"/>
          <p:nvPr/>
        </p:nvSpPr>
        <p:spPr>
          <a:xfrm>
            <a:off x="3123397" y="2229086"/>
            <a:ext cx="1159292" cy="276999"/>
          </a:xfrm>
          <a:prstGeom prst="rect">
            <a:avLst/>
          </a:prstGeom>
          <a:noFill/>
        </p:spPr>
        <p:txBody>
          <a:bodyPr wrap="none" rtlCol="0">
            <a:spAutoFit/>
          </a:bodyPr>
          <a:lstStyle/>
          <a:p>
            <a:r>
              <a:rPr lang="en-GB" sz="1200" dirty="0">
                <a:latin typeface="HelveticaNeueLT Std Lt" panose="020B0403020202020204" pitchFamily="34" charset="0"/>
              </a:rPr>
              <a:t>Informs design</a:t>
            </a:r>
          </a:p>
        </p:txBody>
      </p:sp>
      <p:sp>
        <p:nvSpPr>
          <p:cNvPr id="31" name="Oval 30">
            <a:extLst>
              <a:ext uri="{FF2B5EF4-FFF2-40B4-BE49-F238E27FC236}">
                <a16:creationId xmlns:a16="http://schemas.microsoft.com/office/drawing/2014/main" id="{8612A7EC-23B9-0C34-6EA5-A1B1175C1B5F}"/>
              </a:ext>
            </a:extLst>
          </p:cNvPr>
          <p:cNvSpPr/>
          <p:nvPr/>
        </p:nvSpPr>
        <p:spPr>
          <a:xfrm>
            <a:off x="4434974" y="1707023"/>
            <a:ext cx="3802535" cy="1916349"/>
          </a:xfrm>
          <a:prstGeom prst="ellipse">
            <a:avLst/>
          </a:prstGeom>
          <a:noFill/>
          <a:ln w="28575">
            <a:solidFill>
              <a:schemeClr val="accent4">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E23D570-6393-A5F5-3B36-204DCE757F2C}"/>
              </a:ext>
            </a:extLst>
          </p:cNvPr>
          <p:cNvSpPr/>
          <p:nvPr/>
        </p:nvSpPr>
        <p:spPr>
          <a:xfrm>
            <a:off x="4421957" y="1716781"/>
            <a:ext cx="3828567" cy="1916349"/>
          </a:xfrm>
          <a:prstGeom prst="ellipse">
            <a:avLst/>
          </a:prstGeom>
          <a:noFill/>
          <a:ln w="28575">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nector: Elbow 26">
            <a:extLst>
              <a:ext uri="{FF2B5EF4-FFF2-40B4-BE49-F238E27FC236}">
                <a16:creationId xmlns:a16="http://schemas.microsoft.com/office/drawing/2014/main" id="{29BD3D42-85AE-10BD-0AA8-0F83BE19C04E}"/>
              </a:ext>
            </a:extLst>
          </p:cNvPr>
          <p:cNvCxnSpPr>
            <a:stCxn id="10" idx="2"/>
            <a:endCxn id="6" idx="2"/>
          </p:cNvCxnSpPr>
          <p:nvPr/>
        </p:nvCxnSpPr>
        <p:spPr>
          <a:xfrm rot="5400000">
            <a:off x="6286219" y="1740657"/>
            <a:ext cx="153889" cy="2726293"/>
          </a:xfrm>
          <a:prstGeom prst="bentConnector3">
            <a:avLst>
              <a:gd name="adj1" fmla="val 248549"/>
            </a:avLst>
          </a:prstGeom>
          <a:ln w="38100">
            <a:solidFill>
              <a:srgbClr val="30857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4595980-3E63-9729-7A14-44798601C95B}"/>
              </a:ext>
            </a:extLst>
          </p:cNvPr>
          <p:cNvSpPr txBox="1"/>
          <p:nvPr/>
        </p:nvSpPr>
        <p:spPr>
          <a:xfrm>
            <a:off x="5655770" y="3148460"/>
            <a:ext cx="1441420" cy="276999"/>
          </a:xfrm>
          <a:prstGeom prst="rect">
            <a:avLst/>
          </a:prstGeom>
          <a:noFill/>
        </p:spPr>
        <p:txBody>
          <a:bodyPr wrap="none" rtlCol="0">
            <a:spAutoFit/>
          </a:bodyPr>
          <a:lstStyle/>
          <a:p>
            <a:r>
              <a:rPr lang="en-GB" sz="1200" dirty="0">
                <a:latin typeface="HelveticaNeueLT Std Lt" panose="020B0403020202020204" pitchFamily="34" charset="0"/>
              </a:rPr>
              <a:t>Elicit requirements</a:t>
            </a:r>
          </a:p>
        </p:txBody>
      </p:sp>
    </p:spTree>
    <p:extLst>
      <p:ext uri="{BB962C8B-B14F-4D97-AF65-F5344CB8AC3E}">
        <p14:creationId xmlns:p14="http://schemas.microsoft.com/office/powerpoint/2010/main" val="413145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8A0F4B-4395-E9CC-EA61-037C2D1DD92C}"/>
              </a:ext>
            </a:extLst>
          </p:cNvPr>
          <p:cNvSpPr>
            <a:spLocks noGrp="1"/>
          </p:cNvSpPr>
          <p:nvPr>
            <p:ph type="title"/>
          </p:nvPr>
        </p:nvSpPr>
        <p:spPr/>
        <p:txBody>
          <a:bodyPr>
            <a:normAutofit fontScale="90000"/>
          </a:bodyPr>
          <a:lstStyle/>
          <a:p>
            <a:r>
              <a:rPr lang="en-GB" dirty="0"/>
              <a:t>ILLUSTRATIVE SCENARIO</a:t>
            </a:r>
          </a:p>
        </p:txBody>
      </p:sp>
      <p:sp>
        <p:nvSpPr>
          <p:cNvPr id="4" name="Slide Number Placeholder 3">
            <a:extLst>
              <a:ext uri="{FF2B5EF4-FFF2-40B4-BE49-F238E27FC236}">
                <a16:creationId xmlns:a16="http://schemas.microsoft.com/office/drawing/2014/main" id="{0CCEE807-E3FE-79AA-0383-5E0539BEB463}"/>
              </a:ext>
            </a:extLst>
          </p:cNvPr>
          <p:cNvSpPr>
            <a:spLocks noGrp="1"/>
          </p:cNvSpPr>
          <p:nvPr>
            <p:ph type="sldNum" idx="12"/>
          </p:nvPr>
        </p:nvSpPr>
        <p:spPr/>
        <p:txBody>
          <a:bodyPr>
            <a:normAutofit lnSpcReduction="10000"/>
          </a:bodyPr>
          <a:lstStyle/>
          <a:p>
            <a:fld id="{00000000-1234-1234-1234-123412341234}" type="slidenum">
              <a:rPr lang="en" sz="900" smtClean="0"/>
              <a:pPr/>
              <a:t>67</a:t>
            </a:fld>
            <a:endParaRPr lang="en" sz="900" dirty="0"/>
          </a:p>
        </p:txBody>
      </p:sp>
      <p:pic>
        <p:nvPicPr>
          <p:cNvPr id="2" name="Picture 1" descr="A screenshot of a video game&#10;&#10;Description automatically generated">
            <a:extLst>
              <a:ext uri="{FF2B5EF4-FFF2-40B4-BE49-F238E27FC236}">
                <a16:creationId xmlns:a16="http://schemas.microsoft.com/office/drawing/2014/main" id="{FF2CCFE3-4B10-D2E3-EB23-8B2A723B40C3}"/>
              </a:ext>
            </a:extLst>
          </p:cNvPr>
          <p:cNvPicPr>
            <a:picLocks noChangeAspect="1"/>
          </p:cNvPicPr>
          <p:nvPr/>
        </p:nvPicPr>
        <p:blipFill>
          <a:blip r:embed="rId2"/>
          <a:stretch>
            <a:fillRect/>
          </a:stretch>
        </p:blipFill>
        <p:spPr>
          <a:xfrm>
            <a:off x="1244111" y="877353"/>
            <a:ext cx="6655779" cy="3359998"/>
          </a:xfrm>
          <a:prstGeom prst="rect">
            <a:avLst/>
          </a:prstGeom>
        </p:spPr>
      </p:pic>
      <p:sp>
        <p:nvSpPr>
          <p:cNvPr id="8" name="TextBox 7">
            <a:extLst>
              <a:ext uri="{FF2B5EF4-FFF2-40B4-BE49-F238E27FC236}">
                <a16:creationId xmlns:a16="http://schemas.microsoft.com/office/drawing/2014/main" id="{DF6067FC-8008-CC88-F352-11AB9BE813E9}"/>
              </a:ext>
            </a:extLst>
          </p:cNvPr>
          <p:cNvSpPr txBox="1"/>
          <p:nvPr/>
        </p:nvSpPr>
        <p:spPr>
          <a:xfrm>
            <a:off x="311700" y="4372776"/>
            <a:ext cx="7423393" cy="338554"/>
          </a:xfrm>
          <a:prstGeom prst="rect">
            <a:avLst/>
          </a:prstGeom>
          <a:noFill/>
        </p:spPr>
        <p:txBody>
          <a:bodyPr wrap="square">
            <a:spAutoFit/>
          </a:bodyPr>
          <a:lstStyle/>
          <a:p>
            <a:r>
              <a:rPr lang="en-GB" sz="800" dirty="0">
                <a:solidFill>
                  <a:schemeClr val="tx1">
                    <a:lumMod val="75000"/>
                    <a:lumOff val="25000"/>
                  </a:schemeClr>
                </a:solidFill>
                <a:effectLst/>
                <a:latin typeface="HelveticaNeueLT Std Lt" panose="020B0403020202020204" pitchFamily="34" charset="0"/>
              </a:rPr>
              <a:t>[</a:t>
            </a:r>
            <a:r>
              <a:rPr lang="en-GB" sz="800" dirty="0">
                <a:solidFill>
                  <a:schemeClr val="tx1">
                    <a:lumMod val="75000"/>
                    <a:lumOff val="25000"/>
                  </a:schemeClr>
                </a:solidFill>
                <a:latin typeface="HelveticaNeueLT Std Lt" panose="020B0403020202020204" pitchFamily="34" charset="0"/>
              </a:rPr>
              <a:t>20</a:t>
            </a:r>
            <a:r>
              <a:rPr lang="en-GB" sz="800" dirty="0">
                <a:solidFill>
                  <a:schemeClr val="tx1">
                    <a:lumMod val="75000"/>
                    <a:lumOff val="25000"/>
                  </a:schemeClr>
                </a:solidFill>
                <a:effectLst/>
                <a:latin typeface="HelveticaNeueLT Std Lt" panose="020B0403020202020204" pitchFamily="34" charset="0"/>
              </a:rPr>
              <a:t>] Albrecht, S. V., </a:t>
            </a:r>
            <a:r>
              <a:rPr lang="en-GB" sz="800" dirty="0" err="1">
                <a:solidFill>
                  <a:schemeClr val="tx1">
                    <a:lumMod val="75000"/>
                    <a:lumOff val="25000"/>
                  </a:schemeClr>
                </a:solidFill>
                <a:effectLst/>
                <a:latin typeface="HelveticaNeueLT Std Lt" panose="020B0403020202020204" pitchFamily="34" charset="0"/>
              </a:rPr>
              <a:t>Brewitt</a:t>
            </a:r>
            <a:r>
              <a:rPr lang="en-GB" sz="800" dirty="0">
                <a:solidFill>
                  <a:schemeClr val="tx1">
                    <a:lumMod val="75000"/>
                    <a:lumOff val="25000"/>
                  </a:schemeClr>
                </a:solidFill>
                <a:effectLst/>
                <a:latin typeface="HelveticaNeueLT Std Lt" panose="020B0403020202020204" pitchFamily="34" charset="0"/>
              </a:rPr>
              <a:t>, C., Wilhelm, J., </a:t>
            </a:r>
            <a:r>
              <a:rPr lang="en-GB" sz="800" b="1" dirty="0">
                <a:solidFill>
                  <a:schemeClr val="tx1">
                    <a:lumMod val="75000"/>
                    <a:lumOff val="25000"/>
                  </a:schemeClr>
                </a:solidFill>
                <a:effectLst/>
                <a:latin typeface="HelveticaNeueLT Std" panose="020B0604020202020204" pitchFamily="34" charset="0"/>
              </a:rPr>
              <a:t>Gyevnar, B.</a:t>
            </a:r>
            <a:r>
              <a:rPr lang="en-GB" sz="800" dirty="0">
                <a:solidFill>
                  <a:schemeClr val="tx1">
                    <a:lumMod val="75000"/>
                    <a:lumOff val="25000"/>
                  </a:schemeClr>
                </a:solidFill>
                <a:effectLst/>
                <a:latin typeface="HelveticaNeueLT Std" panose="020B0604020202020204" pitchFamily="34" charset="0"/>
              </a:rPr>
              <a:t>, </a:t>
            </a:r>
            <a:r>
              <a:rPr lang="en-GB" sz="800" dirty="0" err="1">
                <a:solidFill>
                  <a:schemeClr val="tx1">
                    <a:lumMod val="75000"/>
                    <a:lumOff val="25000"/>
                  </a:schemeClr>
                </a:solidFill>
                <a:effectLst/>
                <a:latin typeface="HelveticaNeueLT Std Lt" panose="020B0403020202020204" pitchFamily="34" charset="0"/>
              </a:rPr>
              <a:t>Eiras</a:t>
            </a:r>
            <a:r>
              <a:rPr lang="en-GB" sz="800" dirty="0">
                <a:solidFill>
                  <a:schemeClr val="tx1">
                    <a:lumMod val="75000"/>
                    <a:lumOff val="25000"/>
                  </a:schemeClr>
                </a:solidFill>
                <a:effectLst/>
                <a:latin typeface="HelveticaNeueLT Std Lt" panose="020B0403020202020204" pitchFamily="34" charset="0"/>
              </a:rPr>
              <a:t>, F., </a:t>
            </a:r>
            <a:r>
              <a:rPr lang="en-GB" sz="800" dirty="0" err="1">
                <a:solidFill>
                  <a:schemeClr val="tx1">
                    <a:lumMod val="75000"/>
                    <a:lumOff val="25000"/>
                  </a:schemeClr>
                </a:solidFill>
                <a:effectLst/>
                <a:latin typeface="HelveticaNeueLT Std Lt" panose="020B0403020202020204" pitchFamily="34" charset="0"/>
              </a:rPr>
              <a:t>Dobre</a:t>
            </a:r>
            <a:r>
              <a:rPr lang="en-GB" sz="800" dirty="0">
                <a:solidFill>
                  <a:schemeClr val="tx1">
                    <a:lumMod val="75000"/>
                    <a:lumOff val="25000"/>
                  </a:schemeClr>
                </a:solidFill>
                <a:effectLst/>
                <a:latin typeface="HelveticaNeueLT Std Lt" panose="020B0403020202020204" pitchFamily="34" charset="0"/>
              </a:rPr>
              <a:t>, M., &amp; Ramamoorthy, S. (2021, March 15). Interpretable Goal-based Prediction and Planning for Autonomous Driving. </a:t>
            </a:r>
            <a:r>
              <a:rPr lang="en-GB" sz="800" i="1" dirty="0">
                <a:solidFill>
                  <a:schemeClr val="tx1">
                    <a:lumMod val="75000"/>
                    <a:lumOff val="25000"/>
                  </a:schemeClr>
                </a:solidFill>
                <a:effectLst/>
                <a:latin typeface="HelveticaNeueLT Std Lt" panose="020B0403020202020204" pitchFamily="34" charset="0"/>
              </a:rPr>
              <a:t>IEEE International Conference on Robotics and Automation (ICRA)</a:t>
            </a:r>
            <a:r>
              <a:rPr lang="en-GB" sz="800" dirty="0">
                <a:solidFill>
                  <a:schemeClr val="tx1">
                    <a:lumMod val="75000"/>
                    <a:lumOff val="25000"/>
                  </a:schemeClr>
                </a:solidFill>
                <a:effectLst/>
                <a:latin typeface="HelveticaNeueLT Std Lt" panose="020B0403020202020204" pitchFamily="34" charset="0"/>
              </a:rPr>
              <a:t>. </a:t>
            </a:r>
            <a:r>
              <a:rPr lang="en-GB" sz="800" dirty="0">
                <a:effectLst/>
                <a:latin typeface="HelveticaNeueLT Std Lt" panose="020B0403020202020204" pitchFamily="34" charset="0"/>
                <a:hlinkClick r:id="rId3"/>
              </a:rPr>
              <a:t>https://ieeexplore.ieee.org/document/9560849</a:t>
            </a:r>
            <a:endParaRPr lang="en-GB" sz="800" dirty="0">
              <a:effectLst/>
              <a:latin typeface="HelveticaNeueLT Std Lt" panose="020B0403020202020204" pitchFamily="34" charset="0"/>
            </a:endParaRPr>
          </a:p>
        </p:txBody>
      </p:sp>
    </p:spTree>
    <p:extLst>
      <p:ext uri="{BB962C8B-B14F-4D97-AF65-F5344CB8AC3E}">
        <p14:creationId xmlns:p14="http://schemas.microsoft.com/office/powerpoint/2010/main" val="300930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2D08-985E-AC3F-4C1E-77BFEAF96816}"/>
              </a:ext>
            </a:extLst>
          </p:cNvPr>
          <p:cNvSpPr>
            <a:spLocks noGrp="1"/>
          </p:cNvSpPr>
          <p:nvPr>
            <p:ph type="title"/>
          </p:nvPr>
        </p:nvSpPr>
        <p:spPr/>
        <p:txBody>
          <a:bodyPr>
            <a:normAutofit fontScale="90000"/>
          </a:bodyPr>
          <a:lstStyle/>
          <a:p>
            <a:r>
              <a:rPr lang="en-GB" dirty="0"/>
              <a:t>EXAMPLE INTERACTION</a:t>
            </a:r>
          </a:p>
        </p:txBody>
      </p:sp>
      <p:sp>
        <p:nvSpPr>
          <p:cNvPr id="4" name="Slide Number Placeholder 3">
            <a:extLst>
              <a:ext uri="{FF2B5EF4-FFF2-40B4-BE49-F238E27FC236}">
                <a16:creationId xmlns:a16="http://schemas.microsoft.com/office/drawing/2014/main" id="{0CCEE807-E3FE-79AA-0383-5E0539BEB463}"/>
              </a:ext>
            </a:extLst>
          </p:cNvPr>
          <p:cNvSpPr>
            <a:spLocks noGrp="1"/>
          </p:cNvSpPr>
          <p:nvPr>
            <p:ph type="sldNum" idx="12"/>
          </p:nvPr>
        </p:nvSpPr>
        <p:spPr/>
        <p:txBody>
          <a:bodyPr>
            <a:normAutofit lnSpcReduction="10000"/>
          </a:bodyPr>
          <a:lstStyle/>
          <a:p>
            <a:fld id="{00000000-1234-1234-1234-123412341234}" type="slidenum">
              <a:rPr lang="en" sz="900" smtClean="0">
                <a:latin typeface="HelveticaNeueLT Std" panose="020B0604020202020204" pitchFamily="34" charset="0"/>
              </a:rPr>
              <a:pPr/>
              <a:t>68</a:t>
            </a:fld>
            <a:endParaRPr lang="en" sz="900" dirty="0">
              <a:latin typeface="HelveticaNeueLT Std" panose="020B0604020202020204" pitchFamily="34" charset="0"/>
            </a:endParaRPr>
          </a:p>
        </p:txBody>
      </p:sp>
      <p:sp>
        <p:nvSpPr>
          <p:cNvPr id="8" name="Rectangle: Rounded Corners 7">
            <a:extLst>
              <a:ext uri="{FF2B5EF4-FFF2-40B4-BE49-F238E27FC236}">
                <a16:creationId xmlns:a16="http://schemas.microsoft.com/office/drawing/2014/main" id="{DF81C5EC-D1B1-C3A1-2618-B15FB7682A2C}"/>
              </a:ext>
            </a:extLst>
          </p:cNvPr>
          <p:cNvSpPr/>
          <p:nvPr/>
        </p:nvSpPr>
        <p:spPr>
          <a:xfrm>
            <a:off x="2582931" y="1200080"/>
            <a:ext cx="1856132" cy="273327"/>
          </a:xfrm>
          <a:prstGeom prst="roundRect">
            <a:avLst/>
          </a:prstGeom>
          <a:solidFill>
            <a:schemeClr val="tx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Why did you change lanes?</a:t>
            </a:r>
          </a:p>
        </p:txBody>
      </p:sp>
      <p:sp>
        <p:nvSpPr>
          <p:cNvPr id="9" name="Rectangle: Rounded Corners 8">
            <a:extLst>
              <a:ext uri="{FF2B5EF4-FFF2-40B4-BE49-F238E27FC236}">
                <a16:creationId xmlns:a16="http://schemas.microsoft.com/office/drawing/2014/main" id="{B84DD869-642D-F340-EF26-23EC8F244254}"/>
              </a:ext>
            </a:extLst>
          </p:cNvPr>
          <p:cNvSpPr/>
          <p:nvPr/>
        </p:nvSpPr>
        <p:spPr>
          <a:xfrm>
            <a:off x="3602935" y="1548850"/>
            <a:ext cx="2714093" cy="273327"/>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It decreases the time to reach the goal.</a:t>
            </a:r>
          </a:p>
        </p:txBody>
      </p:sp>
      <p:sp>
        <p:nvSpPr>
          <p:cNvPr id="10" name="Rectangle: Rounded Corners 9">
            <a:extLst>
              <a:ext uri="{FF2B5EF4-FFF2-40B4-BE49-F238E27FC236}">
                <a16:creationId xmlns:a16="http://schemas.microsoft.com/office/drawing/2014/main" id="{334B7269-3D3E-D600-A341-F3C26B852EF8}"/>
              </a:ext>
            </a:extLst>
          </p:cNvPr>
          <p:cNvSpPr/>
          <p:nvPr/>
        </p:nvSpPr>
        <p:spPr>
          <a:xfrm>
            <a:off x="2582931" y="1910852"/>
            <a:ext cx="1854891" cy="399272"/>
          </a:xfrm>
          <a:prstGeom prst="roundRect">
            <a:avLst/>
          </a:prstGeom>
          <a:solidFill>
            <a:schemeClr val="tx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Why does it decrease the time to the goal?</a:t>
            </a:r>
          </a:p>
        </p:txBody>
      </p:sp>
      <p:sp>
        <p:nvSpPr>
          <p:cNvPr id="11" name="Rectangle: Rounded Corners 10">
            <a:extLst>
              <a:ext uri="{FF2B5EF4-FFF2-40B4-BE49-F238E27FC236}">
                <a16:creationId xmlns:a16="http://schemas.microsoft.com/office/drawing/2014/main" id="{5A4CF77F-1EC5-5395-5666-E653C171E5FD}"/>
              </a:ext>
            </a:extLst>
          </p:cNvPr>
          <p:cNvSpPr/>
          <p:nvPr/>
        </p:nvSpPr>
        <p:spPr>
          <a:xfrm>
            <a:off x="3791974" y="2398799"/>
            <a:ext cx="2525054" cy="273326"/>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Because vehicle 1 was slower than us.</a:t>
            </a:r>
          </a:p>
        </p:txBody>
      </p:sp>
      <p:sp>
        <p:nvSpPr>
          <p:cNvPr id="12" name="Rectangle: Rounded Corners 11">
            <a:extLst>
              <a:ext uri="{FF2B5EF4-FFF2-40B4-BE49-F238E27FC236}">
                <a16:creationId xmlns:a16="http://schemas.microsoft.com/office/drawing/2014/main" id="{386270F3-23A6-248C-6727-A09EE3160906}"/>
              </a:ext>
            </a:extLst>
          </p:cNvPr>
          <p:cNvSpPr/>
          <p:nvPr/>
        </p:nvSpPr>
        <p:spPr>
          <a:xfrm>
            <a:off x="2582931" y="2747569"/>
            <a:ext cx="1405688" cy="273327"/>
          </a:xfrm>
          <a:prstGeom prst="roundRect">
            <a:avLst/>
          </a:prstGeom>
          <a:solidFill>
            <a:schemeClr val="tx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Why was it slower?</a:t>
            </a:r>
          </a:p>
        </p:txBody>
      </p:sp>
      <p:sp>
        <p:nvSpPr>
          <p:cNvPr id="13" name="Rectangle: Rounded Corners 12">
            <a:extLst>
              <a:ext uri="{FF2B5EF4-FFF2-40B4-BE49-F238E27FC236}">
                <a16:creationId xmlns:a16="http://schemas.microsoft.com/office/drawing/2014/main" id="{12318694-DC20-6B3C-541F-0B3555B2BF8E}"/>
              </a:ext>
            </a:extLst>
          </p:cNvPr>
          <p:cNvSpPr/>
          <p:nvPr/>
        </p:nvSpPr>
        <p:spPr>
          <a:xfrm>
            <a:off x="3880465" y="3093790"/>
            <a:ext cx="2436563" cy="273327"/>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It was decelerating and turning right.</a:t>
            </a:r>
          </a:p>
        </p:txBody>
      </p:sp>
      <p:sp>
        <p:nvSpPr>
          <p:cNvPr id="14" name="Rectangle: Rounded Corners 13">
            <a:extLst>
              <a:ext uri="{FF2B5EF4-FFF2-40B4-BE49-F238E27FC236}">
                <a16:creationId xmlns:a16="http://schemas.microsoft.com/office/drawing/2014/main" id="{3541CA3F-F77F-48F7-FD6A-4B0FE81BEBEA}"/>
              </a:ext>
            </a:extLst>
          </p:cNvPr>
          <p:cNvSpPr/>
          <p:nvPr/>
        </p:nvSpPr>
        <p:spPr>
          <a:xfrm>
            <a:off x="2582930" y="3458341"/>
            <a:ext cx="1854891" cy="399272"/>
          </a:xfrm>
          <a:prstGeom prst="roundRect">
            <a:avLst/>
          </a:prstGeom>
          <a:solidFill>
            <a:schemeClr val="tx2">
              <a:lumMod val="50000"/>
            </a:schemeClr>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What if it hadn’t changed lanes before?</a:t>
            </a:r>
          </a:p>
        </p:txBody>
      </p:sp>
      <p:sp>
        <p:nvSpPr>
          <p:cNvPr id="15" name="Rectangle: Rounded Corners 14">
            <a:extLst>
              <a:ext uri="{FF2B5EF4-FFF2-40B4-BE49-F238E27FC236}">
                <a16:creationId xmlns:a16="http://schemas.microsoft.com/office/drawing/2014/main" id="{35788310-464E-176F-4D9B-91EB645BFC87}"/>
              </a:ext>
            </a:extLst>
          </p:cNvPr>
          <p:cNvSpPr/>
          <p:nvPr/>
        </p:nvSpPr>
        <p:spPr>
          <a:xfrm>
            <a:off x="4328490" y="3933057"/>
            <a:ext cx="1988537" cy="273327"/>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We would have gone straight.</a:t>
            </a:r>
          </a:p>
        </p:txBody>
      </p:sp>
      <p:sp>
        <p:nvSpPr>
          <p:cNvPr id="17" name="TextBox 16">
            <a:extLst>
              <a:ext uri="{FF2B5EF4-FFF2-40B4-BE49-F238E27FC236}">
                <a16:creationId xmlns:a16="http://schemas.microsoft.com/office/drawing/2014/main" id="{68DA490F-08B5-D816-AFA5-C16586B64F59}"/>
              </a:ext>
            </a:extLst>
          </p:cNvPr>
          <p:cNvSpPr txBox="1"/>
          <p:nvPr/>
        </p:nvSpPr>
        <p:spPr>
          <a:xfrm>
            <a:off x="2518464" y="829504"/>
            <a:ext cx="702436" cy="369332"/>
          </a:xfrm>
          <a:prstGeom prst="rect">
            <a:avLst/>
          </a:prstGeom>
          <a:noFill/>
        </p:spPr>
        <p:txBody>
          <a:bodyPr wrap="none" rtlCol="0">
            <a:spAutoFit/>
          </a:bodyPr>
          <a:lstStyle/>
          <a:p>
            <a:r>
              <a:rPr lang="en-GB" sz="1800" b="1" dirty="0">
                <a:solidFill>
                  <a:schemeClr val="tx2">
                    <a:lumMod val="25000"/>
                  </a:schemeClr>
                </a:solidFill>
                <a:latin typeface="HelveticaNeueLT Std" panose="020B0604020202020204" pitchFamily="34" charset="0"/>
              </a:rPr>
              <a:t>User</a:t>
            </a:r>
          </a:p>
        </p:txBody>
      </p:sp>
      <p:sp>
        <p:nvSpPr>
          <p:cNvPr id="18" name="TextBox 17">
            <a:extLst>
              <a:ext uri="{FF2B5EF4-FFF2-40B4-BE49-F238E27FC236}">
                <a16:creationId xmlns:a16="http://schemas.microsoft.com/office/drawing/2014/main" id="{DC3F1650-451D-9A26-1693-4AF763CCC93B}"/>
              </a:ext>
            </a:extLst>
          </p:cNvPr>
          <p:cNvSpPr txBox="1"/>
          <p:nvPr/>
        </p:nvSpPr>
        <p:spPr>
          <a:xfrm>
            <a:off x="5579325" y="829504"/>
            <a:ext cx="835485" cy="369332"/>
          </a:xfrm>
          <a:prstGeom prst="rect">
            <a:avLst/>
          </a:prstGeom>
          <a:noFill/>
        </p:spPr>
        <p:txBody>
          <a:bodyPr wrap="none" rtlCol="0">
            <a:spAutoFit/>
          </a:bodyPr>
          <a:lstStyle/>
          <a:p>
            <a:r>
              <a:rPr lang="en-GB" sz="1800" b="1" dirty="0">
                <a:solidFill>
                  <a:srgbClr val="308576"/>
                </a:solidFill>
                <a:latin typeface="HelveticaNeueLT Std" panose="020B0604020202020204" pitchFamily="34" charset="0"/>
              </a:rPr>
              <a:t>Agent</a:t>
            </a:r>
          </a:p>
        </p:txBody>
      </p:sp>
      <p:sp>
        <p:nvSpPr>
          <p:cNvPr id="19" name="TextBox 18">
            <a:extLst>
              <a:ext uri="{FF2B5EF4-FFF2-40B4-BE49-F238E27FC236}">
                <a16:creationId xmlns:a16="http://schemas.microsoft.com/office/drawing/2014/main" id="{DBC9DD68-E5BA-08F0-EA21-51734DA7203E}"/>
              </a:ext>
            </a:extLst>
          </p:cNvPr>
          <p:cNvSpPr txBox="1"/>
          <p:nvPr/>
        </p:nvSpPr>
        <p:spPr>
          <a:xfrm>
            <a:off x="6756935" y="1531624"/>
            <a:ext cx="1217000" cy="307777"/>
          </a:xfrm>
          <a:prstGeom prst="rect">
            <a:avLst/>
          </a:prstGeom>
          <a:noFill/>
        </p:spPr>
        <p:txBody>
          <a:bodyPr wrap="none" rtlCol="0">
            <a:spAutoFit/>
          </a:bodyPr>
          <a:lstStyle/>
          <a:p>
            <a:r>
              <a:rPr lang="en-GB" b="1" dirty="0">
                <a:solidFill>
                  <a:srgbClr val="308576"/>
                </a:solidFill>
                <a:latin typeface="HelveticaNeueLT Std" panose="020B0604020202020204" pitchFamily="34" charset="0"/>
              </a:rPr>
              <a:t>Teleological</a:t>
            </a:r>
          </a:p>
        </p:txBody>
      </p:sp>
      <p:sp>
        <p:nvSpPr>
          <p:cNvPr id="21" name="Right Brace 20">
            <a:extLst>
              <a:ext uri="{FF2B5EF4-FFF2-40B4-BE49-F238E27FC236}">
                <a16:creationId xmlns:a16="http://schemas.microsoft.com/office/drawing/2014/main" id="{647BF7B5-E50F-833A-C686-6A408DD8BC76}"/>
              </a:ext>
            </a:extLst>
          </p:cNvPr>
          <p:cNvSpPr/>
          <p:nvPr/>
        </p:nvSpPr>
        <p:spPr>
          <a:xfrm>
            <a:off x="6506677" y="2398799"/>
            <a:ext cx="250257" cy="1807586"/>
          </a:xfrm>
          <a:prstGeom prst="rightBrace">
            <a:avLst>
              <a:gd name="adj1" fmla="val 48226"/>
              <a:gd name="adj2" fmla="val 49746"/>
            </a:avLst>
          </a:prstGeom>
          <a:ln>
            <a:solidFill>
              <a:srgbClr val="30857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latin typeface="HelveticaNeueLT Std" panose="020B0604020202020204" pitchFamily="34" charset="0"/>
            </a:endParaRPr>
          </a:p>
        </p:txBody>
      </p:sp>
      <p:sp>
        <p:nvSpPr>
          <p:cNvPr id="22" name="TextBox 21">
            <a:extLst>
              <a:ext uri="{FF2B5EF4-FFF2-40B4-BE49-F238E27FC236}">
                <a16:creationId xmlns:a16="http://schemas.microsoft.com/office/drawing/2014/main" id="{249A7917-5402-D1F4-5C4F-FA1FBFE0DB66}"/>
              </a:ext>
            </a:extLst>
          </p:cNvPr>
          <p:cNvSpPr txBox="1"/>
          <p:nvPr/>
        </p:nvSpPr>
        <p:spPr>
          <a:xfrm>
            <a:off x="6756935" y="3154401"/>
            <a:ext cx="1221809" cy="307777"/>
          </a:xfrm>
          <a:prstGeom prst="rect">
            <a:avLst/>
          </a:prstGeom>
          <a:noFill/>
        </p:spPr>
        <p:txBody>
          <a:bodyPr wrap="none" rtlCol="0">
            <a:spAutoFit/>
          </a:bodyPr>
          <a:lstStyle/>
          <a:p>
            <a:r>
              <a:rPr lang="en-GB" b="1" dirty="0">
                <a:solidFill>
                  <a:srgbClr val="308576"/>
                </a:solidFill>
                <a:latin typeface="HelveticaNeueLT Std" panose="020B0604020202020204" pitchFamily="34" charset="0"/>
              </a:rPr>
              <a:t>Mechanistic</a:t>
            </a:r>
          </a:p>
        </p:txBody>
      </p:sp>
      <p:sp>
        <p:nvSpPr>
          <p:cNvPr id="23" name="Right Brace 22">
            <a:extLst>
              <a:ext uri="{FF2B5EF4-FFF2-40B4-BE49-F238E27FC236}">
                <a16:creationId xmlns:a16="http://schemas.microsoft.com/office/drawing/2014/main" id="{B19D598C-2010-F85A-9FC9-39F66E990B24}"/>
              </a:ext>
            </a:extLst>
          </p:cNvPr>
          <p:cNvSpPr/>
          <p:nvPr/>
        </p:nvSpPr>
        <p:spPr>
          <a:xfrm>
            <a:off x="6525929" y="1548848"/>
            <a:ext cx="105876" cy="273327"/>
          </a:xfrm>
          <a:prstGeom prst="rightBrace">
            <a:avLst>
              <a:gd name="adj1" fmla="val 48226"/>
              <a:gd name="adj2" fmla="val 49746"/>
            </a:avLst>
          </a:prstGeom>
          <a:ln>
            <a:solidFill>
              <a:srgbClr val="308576"/>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GB">
              <a:latin typeface="HelveticaNeueLT Std" panose="020B0604020202020204" pitchFamily="34" charset="0"/>
            </a:endParaRPr>
          </a:p>
        </p:txBody>
      </p:sp>
      <p:sp>
        <p:nvSpPr>
          <p:cNvPr id="6" name="TextBox 5">
            <a:extLst>
              <a:ext uri="{FF2B5EF4-FFF2-40B4-BE49-F238E27FC236}">
                <a16:creationId xmlns:a16="http://schemas.microsoft.com/office/drawing/2014/main" id="{AA98541D-71AD-97F8-7FB7-573382E2E55A}"/>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31141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C6D8-423C-1FCE-2507-BF8FFE4313B9}"/>
              </a:ext>
            </a:extLst>
          </p:cNvPr>
          <p:cNvSpPr>
            <a:spLocks noGrp="1"/>
          </p:cNvSpPr>
          <p:nvPr>
            <p:ph type="title"/>
          </p:nvPr>
        </p:nvSpPr>
        <p:spPr/>
        <p:txBody>
          <a:bodyPr>
            <a:normAutofit fontScale="90000"/>
          </a:bodyPr>
          <a:lstStyle/>
          <a:p>
            <a:r>
              <a:rPr lang="en-GB" dirty="0"/>
              <a:t>CAUSAL EXPLANATIONS FOR MULTI-AGENT SYSTEMS (CEMA)</a:t>
            </a:r>
          </a:p>
        </p:txBody>
      </p:sp>
      <p:sp>
        <p:nvSpPr>
          <p:cNvPr id="4" name="Slide Number Placeholder 3">
            <a:extLst>
              <a:ext uri="{FF2B5EF4-FFF2-40B4-BE49-F238E27FC236}">
                <a16:creationId xmlns:a16="http://schemas.microsoft.com/office/drawing/2014/main" id="{99D1E049-B79B-88E2-D93A-C5D2412F24AF}"/>
              </a:ext>
            </a:extLst>
          </p:cNvPr>
          <p:cNvSpPr>
            <a:spLocks noGrp="1"/>
          </p:cNvSpPr>
          <p:nvPr>
            <p:ph type="sldNum" idx="12"/>
          </p:nvPr>
        </p:nvSpPr>
        <p:spPr/>
        <p:txBody>
          <a:bodyPr>
            <a:normAutofit fontScale="92500" lnSpcReduction="10000"/>
          </a:bodyPr>
          <a:lstStyle/>
          <a:p>
            <a:fld id="{00000000-1234-1234-1234-123412341234}" type="slidenum">
              <a:rPr lang="en" smtClean="0"/>
              <a:pPr/>
              <a:t>69</a:t>
            </a:fld>
            <a:endParaRPr lang="en"/>
          </a:p>
        </p:txBody>
      </p:sp>
      <p:sp>
        <p:nvSpPr>
          <p:cNvPr id="5" name="TextBox 4">
            <a:extLst>
              <a:ext uri="{FF2B5EF4-FFF2-40B4-BE49-F238E27FC236}">
                <a16:creationId xmlns:a16="http://schemas.microsoft.com/office/drawing/2014/main" id="{5023F4D4-E549-1EB7-0A84-734B59F67C71}"/>
              </a:ext>
            </a:extLst>
          </p:cNvPr>
          <p:cNvSpPr txBox="1"/>
          <p:nvPr/>
        </p:nvSpPr>
        <p:spPr>
          <a:xfrm>
            <a:off x="3638892" y="1885950"/>
            <a:ext cx="1866217" cy="769441"/>
          </a:xfrm>
          <a:prstGeom prst="rect">
            <a:avLst/>
          </a:prstGeom>
          <a:noFill/>
        </p:spPr>
        <p:txBody>
          <a:bodyPr wrap="none" rtlCol="0">
            <a:spAutoFit/>
          </a:bodyPr>
          <a:lstStyle/>
          <a:p>
            <a:r>
              <a:rPr lang="en-GB" sz="4400" b="1" dirty="0">
                <a:solidFill>
                  <a:srgbClr val="308576"/>
                </a:solidFill>
                <a:latin typeface="HelveticaNeueLT Std" panose="020B0604020202020204" pitchFamily="34" charset="0"/>
              </a:rPr>
              <a:t>CEMA</a:t>
            </a:r>
          </a:p>
        </p:txBody>
      </p:sp>
      <p:sp>
        <p:nvSpPr>
          <p:cNvPr id="6" name="TextBox 5">
            <a:extLst>
              <a:ext uri="{FF2B5EF4-FFF2-40B4-BE49-F238E27FC236}">
                <a16:creationId xmlns:a16="http://schemas.microsoft.com/office/drawing/2014/main" id="{C9C1EF02-B9D0-3674-CD27-904A9E36AA32}"/>
              </a:ext>
            </a:extLst>
          </p:cNvPr>
          <p:cNvSpPr txBox="1"/>
          <p:nvPr/>
        </p:nvSpPr>
        <p:spPr>
          <a:xfrm>
            <a:off x="2136077" y="2653903"/>
            <a:ext cx="4871848" cy="369332"/>
          </a:xfrm>
          <a:prstGeom prst="rect">
            <a:avLst/>
          </a:prstGeom>
          <a:noFill/>
        </p:spPr>
        <p:txBody>
          <a:bodyPr wrap="none" rtlCol="0">
            <a:spAutoFit/>
          </a:bodyPr>
          <a:lstStyle/>
          <a:p>
            <a:pPr algn="ctr"/>
            <a:r>
              <a:rPr lang="en-GB" sz="1800" b="1" dirty="0">
                <a:solidFill>
                  <a:srgbClr val="308576"/>
                </a:solidFill>
                <a:latin typeface="HelveticaNeueLT Std" panose="020B0604020202020204" pitchFamily="34" charset="0"/>
              </a:rPr>
              <a:t>C</a:t>
            </a:r>
            <a:r>
              <a:rPr lang="en-GB" sz="1800" dirty="0">
                <a:latin typeface="HelveticaNeueLT Std" panose="020B0604020202020204" pitchFamily="34" charset="0"/>
              </a:rPr>
              <a:t>ausal </a:t>
            </a:r>
            <a:r>
              <a:rPr lang="en-GB" sz="1800" b="1" dirty="0">
                <a:solidFill>
                  <a:srgbClr val="308576"/>
                </a:solidFill>
                <a:latin typeface="HelveticaNeueLT Std" panose="020B0604020202020204" pitchFamily="34" charset="0"/>
              </a:rPr>
              <a:t>E</a:t>
            </a:r>
            <a:r>
              <a:rPr lang="en-GB" sz="1800" dirty="0">
                <a:latin typeface="HelveticaNeueLT Std" panose="020B0604020202020204" pitchFamily="34" charset="0"/>
              </a:rPr>
              <a:t>xplanations for </a:t>
            </a:r>
            <a:r>
              <a:rPr lang="en-GB" sz="1800" b="1" dirty="0">
                <a:solidFill>
                  <a:srgbClr val="308576"/>
                </a:solidFill>
                <a:latin typeface="HelveticaNeueLT Std" panose="020B0604020202020204" pitchFamily="34" charset="0"/>
              </a:rPr>
              <a:t>M</a:t>
            </a:r>
            <a:r>
              <a:rPr lang="en-GB" sz="1800" dirty="0">
                <a:latin typeface="HelveticaNeueLT Std" panose="020B0604020202020204" pitchFamily="34" charset="0"/>
              </a:rPr>
              <a:t>ulti-</a:t>
            </a:r>
            <a:r>
              <a:rPr lang="en-GB" sz="1800" b="1" dirty="0">
                <a:solidFill>
                  <a:srgbClr val="308576"/>
                </a:solidFill>
                <a:latin typeface="HelveticaNeueLT Std" panose="020B0604020202020204" pitchFamily="34" charset="0"/>
              </a:rPr>
              <a:t>A</a:t>
            </a:r>
            <a:r>
              <a:rPr lang="en-GB" sz="1800" dirty="0">
                <a:latin typeface="HelveticaNeueLT Std" panose="020B0604020202020204" pitchFamily="34" charset="0"/>
              </a:rPr>
              <a:t>gent Systems</a:t>
            </a:r>
          </a:p>
        </p:txBody>
      </p:sp>
      <p:sp>
        <p:nvSpPr>
          <p:cNvPr id="7" name="TextBox 6">
            <a:extLst>
              <a:ext uri="{FF2B5EF4-FFF2-40B4-BE49-F238E27FC236}">
                <a16:creationId xmlns:a16="http://schemas.microsoft.com/office/drawing/2014/main" id="{DCAB3749-88FE-E07C-79EF-627453ACCFE4}"/>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306394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DBC2-9DC9-B065-11E9-24732FC14DEF}"/>
              </a:ext>
            </a:extLst>
          </p:cNvPr>
          <p:cNvSpPr>
            <a:spLocks noGrp="1"/>
          </p:cNvSpPr>
          <p:nvPr>
            <p:ph type="title"/>
          </p:nvPr>
        </p:nvSpPr>
        <p:spPr/>
        <p:txBody>
          <a:bodyPr>
            <a:normAutofit fontScale="90000"/>
          </a:bodyPr>
          <a:lstStyle/>
          <a:p>
            <a:r>
              <a:rPr lang="en-GB" dirty="0"/>
              <a:t>DISCLAIMER – FOCUS ON CLASSICAL XAI</a:t>
            </a:r>
          </a:p>
        </p:txBody>
      </p:sp>
      <p:sp>
        <p:nvSpPr>
          <p:cNvPr id="4" name="Slide Number Placeholder 3">
            <a:extLst>
              <a:ext uri="{FF2B5EF4-FFF2-40B4-BE49-F238E27FC236}">
                <a16:creationId xmlns:a16="http://schemas.microsoft.com/office/drawing/2014/main" id="{2D7FE439-1D8E-52B8-6623-4E98EE03FEF3}"/>
              </a:ext>
            </a:extLst>
          </p:cNvPr>
          <p:cNvSpPr>
            <a:spLocks noGrp="1"/>
          </p:cNvSpPr>
          <p:nvPr>
            <p:ph type="sldNum" idx="12"/>
          </p:nvPr>
        </p:nvSpPr>
        <p:spPr>
          <a:xfrm>
            <a:off x="6983853" y="4651799"/>
            <a:ext cx="454042" cy="311142"/>
          </a:xfrm>
        </p:spPr>
        <p:txBody>
          <a:bodyPr>
            <a:normAutofit fontScale="92500" lnSpcReduction="10000"/>
          </a:bodyPr>
          <a:lstStyle/>
          <a:p>
            <a:fld id="{00000000-1234-1234-1234-123412341234}" type="slidenum">
              <a:rPr lang="en" smtClean="0"/>
              <a:pPr/>
              <a:t>7</a:t>
            </a:fld>
            <a:endParaRPr lang="en"/>
          </a:p>
        </p:txBody>
      </p:sp>
      <p:sp>
        <p:nvSpPr>
          <p:cNvPr id="5" name="Rectangle 4">
            <a:extLst>
              <a:ext uri="{FF2B5EF4-FFF2-40B4-BE49-F238E27FC236}">
                <a16:creationId xmlns:a16="http://schemas.microsoft.com/office/drawing/2014/main" id="{2E5DFB2D-7F2C-18F5-54F5-83868F1A9490}"/>
              </a:ext>
            </a:extLst>
          </p:cNvPr>
          <p:cNvSpPr/>
          <p:nvPr/>
        </p:nvSpPr>
        <p:spPr>
          <a:xfrm>
            <a:off x="1539396" y="922476"/>
            <a:ext cx="6065207" cy="3305908"/>
          </a:xfrm>
          <a:custGeom>
            <a:avLst/>
            <a:gdLst>
              <a:gd name="connsiteX0" fmla="*/ 0 w 6065207"/>
              <a:gd name="connsiteY0" fmla="*/ 0 h 3305908"/>
              <a:gd name="connsiteX1" fmla="*/ 491956 w 6065207"/>
              <a:gd name="connsiteY1" fmla="*/ 0 h 3305908"/>
              <a:gd name="connsiteX2" fmla="*/ 983911 w 6065207"/>
              <a:gd name="connsiteY2" fmla="*/ 0 h 3305908"/>
              <a:gd name="connsiteX3" fmla="*/ 1779127 w 6065207"/>
              <a:gd name="connsiteY3" fmla="*/ 0 h 3305908"/>
              <a:gd name="connsiteX4" fmla="*/ 2513691 w 6065207"/>
              <a:gd name="connsiteY4" fmla="*/ 0 h 3305908"/>
              <a:gd name="connsiteX5" fmla="*/ 3066299 w 6065207"/>
              <a:gd name="connsiteY5" fmla="*/ 0 h 3305908"/>
              <a:gd name="connsiteX6" fmla="*/ 3800863 w 6065207"/>
              <a:gd name="connsiteY6" fmla="*/ 0 h 3305908"/>
              <a:gd name="connsiteX7" fmla="*/ 4474775 w 6065207"/>
              <a:gd name="connsiteY7" fmla="*/ 0 h 3305908"/>
              <a:gd name="connsiteX8" fmla="*/ 5027383 w 6065207"/>
              <a:gd name="connsiteY8" fmla="*/ 0 h 3305908"/>
              <a:gd name="connsiteX9" fmla="*/ 6065207 w 6065207"/>
              <a:gd name="connsiteY9" fmla="*/ 0 h 3305908"/>
              <a:gd name="connsiteX10" fmla="*/ 6065207 w 6065207"/>
              <a:gd name="connsiteY10" fmla="*/ 727300 h 3305908"/>
              <a:gd name="connsiteX11" fmla="*/ 6065207 w 6065207"/>
              <a:gd name="connsiteY11" fmla="*/ 1289304 h 3305908"/>
              <a:gd name="connsiteX12" fmla="*/ 6065207 w 6065207"/>
              <a:gd name="connsiteY12" fmla="*/ 1950486 h 3305908"/>
              <a:gd name="connsiteX13" fmla="*/ 6065207 w 6065207"/>
              <a:gd name="connsiteY13" fmla="*/ 2611667 h 3305908"/>
              <a:gd name="connsiteX14" fmla="*/ 6065207 w 6065207"/>
              <a:gd name="connsiteY14" fmla="*/ 3305908 h 3305908"/>
              <a:gd name="connsiteX15" fmla="*/ 5573251 w 6065207"/>
              <a:gd name="connsiteY15" fmla="*/ 3305908 h 3305908"/>
              <a:gd name="connsiteX16" fmla="*/ 4778035 w 6065207"/>
              <a:gd name="connsiteY16" fmla="*/ 3305908 h 3305908"/>
              <a:gd name="connsiteX17" fmla="*/ 4225428 w 6065207"/>
              <a:gd name="connsiteY17" fmla="*/ 3305908 h 3305908"/>
              <a:gd name="connsiteX18" fmla="*/ 3551516 w 6065207"/>
              <a:gd name="connsiteY18" fmla="*/ 3305908 h 3305908"/>
              <a:gd name="connsiteX19" fmla="*/ 2998908 w 6065207"/>
              <a:gd name="connsiteY19" fmla="*/ 3305908 h 3305908"/>
              <a:gd name="connsiteX20" fmla="*/ 2264344 w 6065207"/>
              <a:gd name="connsiteY20" fmla="*/ 3305908 h 3305908"/>
              <a:gd name="connsiteX21" fmla="*/ 1590432 w 6065207"/>
              <a:gd name="connsiteY21" fmla="*/ 3305908 h 3305908"/>
              <a:gd name="connsiteX22" fmla="*/ 977172 w 6065207"/>
              <a:gd name="connsiteY22" fmla="*/ 3305908 h 3305908"/>
              <a:gd name="connsiteX23" fmla="*/ 0 w 6065207"/>
              <a:gd name="connsiteY23" fmla="*/ 3305908 h 3305908"/>
              <a:gd name="connsiteX24" fmla="*/ 0 w 6065207"/>
              <a:gd name="connsiteY24" fmla="*/ 2578608 h 3305908"/>
              <a:gd name="connsiteX25" fmla="*/ 0 w 6065207"/>
              <a:gd name="connsiteY25" fmla="*/ 1950486 h 3305908"/>
              <a:gd name="connsiteX26" fmla="*/ 0 w 6065207"/>
              <a:gd name="connsiteY26" fmla="*/ 1256245 h 3305908"/>
              <a:gd name="connsiteX27" fmla="*/ 0 w 6065207"/>
              <a:gd name="connsiteY27" fmla="*/ 0 h 330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207" h="3305908" extrusionOk="0">
                <a:moveTo>
                  <a:pt x="0" y="0"/>
                </a:moveTo>
                <a:cubicBezTo>
                  <a:pt x="215940" y="-21564"/>
                  <a:pt x="331203" y="-10771"/>
                  <a:pt x="491956" y="0"/>
                </a:cubicBezTo>
                <a:cubicBezTo>
                  <a:pt x="652709" y="10771"/>
                  <a:pt x="825597" y="-6038"/>
                  <a:pt x="983911" y="0"/>
                </a:cubicBezTo>
                <a:cubicBezTo>
                  <a:pt x="1142226" y="6038"/>
                  <a:pt x="1594805" y="-3295"/>
                  <a:pt x="1779127" y="0"/>
                </a:cubicBezTo>
                <a:cubicBezTo>
                  <a:pt x="1963449" y="3295"/>
                  <a:pt x="2306331" y="-277"/>
                  <a:pt x="2513691" y="0"/>
                </a:cubicBezTo>
                <a:cubicBezTo>
                  <a:pt x="2721051" y="277"/>
                  <a:pt x="2838170" y="5858"/>
                  <a:pt x="3066299" y="0"/>
                </a:cubicBezTo>
                <a:cubicBezTo>
                  <a:pt x="3294428" y="-5858"/>
                  <a:pt x="3510399" y="663"/>
                  <a:pt x="3800863" y="0"/>
                </a:cubicBezTo>
                <a:cubicBezTo>
                  <a:pt x="4091327" y="-663"/>
                  <a:pt x="4323418" y="-10558"/>
                  <a:pt x="4474775" y="0"/>
                </a:cubicBezTo>
                <a:cubicBezTo>
                  <a:pt x="4626132" y="10558"/>
                  <a:pt x="4871871" y="19917"/>
                  <a:pt x="5027383" y="0"/>
                </a:cubicBezTo>
                <a:cubicBezTo>
                  <a:pt x="5182895" y="-19917"/>
                  <a:pt x="5767134" y="-12130"/>
                  <a:pt x="6065207" y="0"/>
                </a:cubicBezTo>
                <a:cubicBezTo>
                  <a:pt x="6049920" y="146836"/>
                  <a:pt x="6047970" y="506327"/>
                  <a:pt x="6065207" y="727300"/>
                </a:cubicBezTo>
                <a:cubicBezTo>
                  <a:pt x="6082444" y="948273"/>
                  <a:pt x="6047600" y="1088276"/>
                  <a:pt x="6065207" y="1289304"/>
                </a:cubicBezTo>
                <a:cubicBezTo>
                  <a:pt x="6082814" y="1490332"/>
                  <a:pt x="6072429" y="1705899"/>
                  <a:pt x="6065207" y="1950486"/>
                </a:cubicBezTo>
                <a:cubicBezTo>
                  <a:pt x="6057985" y="2195073"/>
                  <a:pt x="6053253" y="2319053"/>
                  <a:pt x="6065207" y="2611667"/>
                </a:cubicBezTo>
                <a:cubicBezTo>
                  <a:pt x="6077161" y="2904281"/>
                  <a:pt x="6077134" y="3142487"/>
                  <a:pt x="6065207" y="3305908"/>
                </a:cubicBezTo>
                <a:cubicBezTo>
                  <a:pt x="5832094" y="3306305"/>
                  <a:pt x="5684599" y="3307847"/>
                  <a:pt x="5573251" y="3305908"/>
                </a:cubicBezTo>
                <a:cubicBezTo>
                  <a:pt x="5461903" y="3303969"/>
                  <a:pt x="5037365" y="3289403"/>
                  <a:pt x="4778035" y="3305908"/>
                </a:cubicBezTo>
                <a:cubicBezTo>
                  <a:pt x="4518705" y="3322413"/>
                  <a:pt x="4410856" y="3311913"/>
                  <a:pt x="4225428" y="3305908"/>
                </a:cubicBezTo>
                <a:cubicBezTo>
                  <a:pt x="4040000" y="3299903"/>
                  <a:pt x="3773384" y="3317419"/>
                  <a:pt x="3551516" y="3305908"/>
                </a:cubicBezTo>
                <a:cubicBezTo>
                  <a:pt x="3329648" y="3294397"/>
                  <a:pt x="3163028" y="3308848"/>
                  <a:pt x="2998908" y="3305908"/>
                </a:cubicBezTo>
                <a:cubicBezTo>
                  <a:pt x="2834788" y="3302968"/>
                  <a:pt x="2454379" y="3334597"/>
                  <a:pt x="2264344" y="3305908"/>
                </a:cubicBezTo>
                <a:cubicBezTo>
                  <a:pt x="2074309" y="3277219"/>
                  <a:pt x="1841919" y="3336406"/>
                  <a:pt x="1590432" y="3305908"/>
                </a:cubicBezTo>
                <a:cubicBezTo>
                  <a:pt x="1338945" y="3275410"/>
                  <a:pt x="1220892" y="3309000"/>
                  <a:pt x="977172" y="3305908"/>
                </a:cubicBezTo>
                <a:cubicBezTo>
                  <a:pt x="733452" y="3302816"/>
                  <a:pt x="349654" y="3297113"/>
                  <a:pt x="0" y="3305908"/>
                </a:cubicBezTo>
                <a:cubicBezTo>
                  <a:pt x="16147" y="3053164"/>
                  <a:pt x="14886" y="2863120"/>
                  <a:pt x="0" y="2578608"/>
                </a:cubicBezTo>
                <a:cubicBezTo>
                  <a:pt x="-14886" y="2294096"/>
                  <a:pt x="3743" y="2189015"/>
                  <a:pt x="0" y="1950486"/>
                </a:cubicBezTo>
                <a:cubicBezTo>
                  <a:pt x="-3743" y="1711957"/>
                  <a:pt x="-17197" y="1412746"/>
                  <a:pt x="0" y="1256245"/>
                </a:cubicBezTo>
                <a:cubicBezTo>
                  <a:pt x="17197" y="1099744"/>
                  <a:pt x="45257" y="585353"/>
                  <a:pt x="0" y="0"/>
                </a:cubicBezTo>
                <a:close/>
              </a:path>
            </a:pathLst>
          </a:custGeom>
          <a:noFill/>
          <a:ln>
            <a:solidFill>
              <a:srgbClr val="308576"/>
            </a:solidFill>
            <a:prstDash val="solid"/>
            <a:extLst>
              <a:ext uri="{C807C97D-BFC1-408E-A445-0C87EB9F89A2}">
                <ask:lineSketchStyleProps xmlns:ask="http://schemas.microsoft.com/office/drawing/2018/sketchyshapes" sd="3775645648">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75000"/>
                  <a:lumOff val="25000"/>
                </a:schemeClr>
              </a:solidFill>
            </a:endParaRPr>
          </a:p>
        </p:txBody>
      </p:sp>
      <p:sp>
        <p:nvSpPr>
          <p:cNvPr id="6" name="TextBox 5">
            <a:extLst>
              <a:ext uri="{FF2B5EF4-FFF2-40B4-BE49-F238E27FC236}">
                <a16:creationId xmlns:a16="http://schemas.microsoft.com/office/drawing/2014/main" id="{0F3879D3-920E-5320-7DF9-9581DE35A668}"/>
              </a:ext>
            </a:extLst>
          </p:cNvPr>
          <p:cNvSpPr txBox="1"/>
          <p:nvPr/>
        </p:nvSpPr>
        <p:spPr>
          <a:xfrm>
            <a:off x="1501725" y="882115"/>
            <a:ext cx="1394934" cy="307777"/>
          </a:xfrm>
          <a:prstGeom prst="rect">
            <a:avLst/>
          </a:prstGeom>
          <a:noFill/>
        </p:spPr>
        <p:txBody>
          <a:bodyPr wrap="none" rtlCol="0">
            <a:spAutoFit/>
          </a:bodyPr>
          <a:lstStyle/>
          <a:p>
            <a:r>
              <a:rPr lang="en-GB" b="1" u="sng" dirty="0">
                <a:solidFill>
                  <a:schemeClr val="tx1">
                    <a:lumMod val="75000"/>
                    <a:lumOff val="25000"/>
                  </a:schemeClr>
                </a:solidFill>
                <a:latin typeface="HelveticaNeueLT Std" panose="020B0604020202020204" pitchFamily="34" charset="0"/>
              </a:rPr>
              <a:t>Explainable AI</a:t>
            </a:r>
          </a:p>
        </p:txBody>
      </p:sp>
      <p:sp>
        <p:nvSpPr>
          <p:cNvPr id="7" name="Oval 6">
            <a:extLst>
              <a:ext uri="{FF2B5EF4-FFF2-40B4-BE49-F238E27FC236}">
                <a16:creationId xmlns:a16="http://schemas.microsoft.com/office/drawing/2014/main" id="{CEF8818D-F126-CC84-7190-314DD4E1E9FA}"/>
              </a:ext>
            </a:extLst>
          </p:cNvPr>
          <p:cNvSpPr/>
          <p:nvPr/>
        </p:nvSpPr>
        <p:spPr>
          <a:xfrm>
            <a:off x="1709131" y="1230254"/>
            <a:ext cx="3503940" cy="2877242"/>
          </a:xfrm>
          <a:custGeom>
            <a:avLst/>
            <a:gdLst>
              <a:gd name="connsiteX0" fmla="*/ 0 w 3503940"/>
              <a:gd name="connsiteY0" fmla="*/ 1438621 h 2877242"/>
              <a:gd name="connsiteX1" fmla="*/ 1751970 w 3503940"/>
              <a:gd name="connsiteY1" fmla="*/ 0 h 2877242"/>
              <a:gd name="connsiteX2" fmla="*/ 3503940 w 3503940"/>
              <a:gd name="connsiteY2" fmla="*/ 1438621 h 2877242"/>
              <a:gd name="connsiteX3" fmla="*/ 1751970 w 3503940"/>
              <a:gd name="connsiteY3" fmla="*/ 2877242 h 2877242"/>
              <a:gd name="connsiteX4" fmla="*/ 0 w 3503940"/>
              <a:gd name="connsiteY4" fmla="*/ 1438621 h 2877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3940" h="2877242" extrusionOk="0">
                <a:moveTo>
                  <a:pt x="0" y="1438621"/>
                </a:moveTo>
                <a:cubicBezTo>
                  <a:pt x="269570" y="677561"/>
                  <a:pt x="798948" y="149798"/>
                  <a:pt x="1751970" y="0"/>
                </a:cubicBezTo>
                <a:cubicBezTo>
                  <a:pt x="2714991" y="-56505"/>
                  <a:pt x="3654404" y="546294"/>
                  <a:pt x="3503940" y="1438621"/>
                </a:cubicBezTo>
                <a:cubicBezTo>
                  <a:pt x="3581350" y="2313476"/>
                  <a:pt x="2663721" y="2668111"/>
                  <a:pt x="1751970" y="2877242"/>
                </a:cubicBezTo>
                <a:cubicBezTo>
                  <a:pt x="568601" y="2968054"/>
                  <a:pt x="43700" y="2309758"/>
                  <a:pt x="0" y="1438621"/>
                </a:cubicBezTo>
                <a:close/>
              </a:path>
            </a:pathLst>
          </a:custGeom>
          <a:noFill/>
          <a:ln>
            <a:solidFill>
              <a:srgbClr val="0070C0"/>
            </a:solidFill>
            <a:extLst>
              <a:ext uri="{C807C97D-BFC1-408E-A445-0C87EB9F89A2}">
                <ask:lineSketchStyleProps xmlns:ask="http://schemas.microsoft.com/office/drawing/2018/sketchyshapes" sd="878760193">
                  <a:prstGeom prst="ellipse">
                    <a:avLst/>
                  </a:prstGeom>
                  <ask:type>
                    <ask:lineSketchScribble/>
                  </ask:type>
                </ask:lineSketchStyleProps>
              </a:ext>
            </a:extLst>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lumMod val="75000"/>
                  <a:lumOff val="25000"/>
                </a:schemeClr>
              </a:solidFill>
            </a:endParaRPr>
          </a:p>
        </p:txBody>
      </p:sp>
      <p:sp>
        <p:nvSpPr>
          <p:cNvPr id="8" name="TextBox 7">
            <a:extLst>
              <a:ext uri="{FF2B5EF4-FFF2-40B4-BE49-F238E27FC236}">
                <a16:creationId xmlns:a16="http://schemas.microsoft.com/office/drawing/2014/main" id="{816EE9D4-DB69-95C5-C529-40E58482186F}"/>
              </a:ext>
            </a:extLst>
          </p:cNvPr>
          <p:cNvSpPr txBox="1"/>
          <p:nvPr/>
        </p:nvSpPr>
        <p:spPr>
          <a:xfrm>
            <a:off x="3008541" y="1241550"/>
            <a:ext cx="1146468" cy="276999"/>
          </a:xfrm>
          <a:prstGeom prst="rect">
            <a:avLst/>
          </a:prstGeom>
          <a:noFill/>
        </p:spPr>
        <p:txBody>
          <a:bodyPr wrap="none" rtlCol="0">
            <a:spAutoFit/>
          </a:bodyPr>
          <a:lstStyle/>
          <a:p>
            <a:r>
              <a:rPr lang="en-GB" sz="1200" b="1" u="sng" dirty="0">
                <a:solidFill>
                  <a:schemeClr val="tx1">
                    <a:lumMod val="75000"/>
                    <a:lumOff val="25000"/>
                  </a:schemeClr>
                </a:solidFill>
                <a:latin typeface="HelveticaNeueLT Std" panose="020B0604020202020204" pitchFamily="34" charset="0"/>
              </a:rPr>
              <a:t>Classical XAI</a:t>
            </a:r>
          </a:p>
        </p:txBody>
      </p:sp>
      <p:sp>
        <p:nvSpPr>
          <p:cNvPr id="9" name="TextBox 8">
            <a:extLst>
              <a:ext uri="{FF2B5EF4-FFF2-40B4-BE49-F238E27FC236}">
                <a16:creationId xmlns:a16="http://schemas.microsoft.com/office/drawing/2014/main" id="{A7725B12-55EE-913E-87D0-B7BC5B2A0F1C}"/>
              </a:ext>
            </a:extLst>
          </p:cNvPr>
          <p:cNvSpPr txBox="1"/>
          <p:nvPr/>
        </p:nvSpPr>
        <p:spPr>
          <a:xfrm>
            <a:off x="2274453" y="1709969"/>
            <a:ext cx="675185"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SHAP</a:t>
            </a:r>
          </a:p>
        </p:txBody>
      </p:sp>
      <p:sp>
        <p:nvSpPr>
          <p:cNvPr id="10" name="TextBox 9">
            <a:extLst>
              <a:ext uri="{FF2B5EF4-FFF2-40B4-BE49-F238E27FC236}">
                <a16:creationId xmlns:a16="http://schemas.microsoft.com/office/drawing/2014/main" id="{7FE6FFC9-788E-EFE3-5699-E27D752D1AAC}"/>
              </a:ext>
            </a:extLst>
          </p:cNvPr>
          <p:cNvSpPr txBox="1"/>
          <p:nvPr/>
        </p:nvSpPr>
        <p:spPr>
          <a:xfrm>
            <a:off x="2937595" y="2314410"/>
            <a:ext cx="603050"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LIME</a:t>
            </a:r>
          </a:p>
        </p:txBody>
      </p:sp>
      <p:sp>
        <p:nvSpPr>
          <p:cNvPr id="11" name="TextBox 10">
            <a:extLst>
              <a:ext uri="{FF2B5EF4-FFF2-40B4-BE49-F238E27FC236}">
                <a16:creationId xmlns:a16="http://schemas.microsoft.com/office/drawing/2014/main" id="{371633F9-27A5-441B-83A3-079272786958}"/>
              </a:ext>
            </a:extLst>
          </p:cNvPr>
          <p:cNvSpPr txBox="1"/>
          <p:nvPr/>
        </p:nvSpPr>
        <p:spPr>
          <a:xfrm>
            <a:off x="2199192" y="2821844"/>
            <a:ext cx="909223" cy="523220"/>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Saliency </a:t>
            </a:r>
          </a:p>
          <a:p>
            <a:r>
              <a:rPr lang="en-GB" dirty="0">
                <a:solidFill>
                  <a:schemeClr val="tx1">
                    <a:lumMod val="75000"/>
                    <a:lumOff val="25000"/>
                  </a:schemeClr>
                </a:solidFill>
                <a:latin typeface="HelveticaNeueLT Std" panose="020B0604020202020204" pitchFamily="34" charset="0"/>
              </a:rPr>
              <a:t>map</a:t>
            </a:r>
          </a:p>
        </p:txBody>
      </p:sp>
      <p:sp>
        <p:nvSpPr>
          <p:cNvPr id="12" name="TextBox 11">
            <a:extLst>
              <a:ext uri="{FF2B5EF4-FFF2-40B4-BE49-F238E27FC236}">
                <a16:creationId xmlns:a16="http://schemas.microsoft.com/office/drawing/2014/main" id="{EB08E82E-95C4-F173-F932-890BD21CDF87}"/>
              </a:ext>
            </a:extLst>
          </p:cNvPr>
          <p:cNvSpPr txBox="1"/>
          <p:nvPr/>
        </p:nvSpPr>
        <p:spPr>
          <a:xfrm>
            <a:off x="3350490" y="1664201"/>
            <a:ext cx="907621"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Attention</a:t>
            </a:r>
          </a:p>
        </p:txBody>
      </p:sp>
      <p:sp>
        <p:nvSpPr>
          <p:cNvPr id="13" name="TextBox 12">
            <a:extLst>
              <a:ext uri="{FF2B5EF4-FFF2-40B4-BE49-F238E27FC236}">
                <a16:creationId xmlns:a16="http://schemas.microsoft.com/office/drawing/2014/main" id="{A6FAFD61-8C2B-BDB7-0771-F3864AF000A3}"/>
              </a:ext>
            </a:extLst>
          </p:cNvPr>
          <p:cNvSpPr txBox="1"/>
          <p:nvPr/>
        </p:nvSpPr>
        <p:spPr>
          <a:xfrm>
            <a:off x="3296162" y="2913491"/>
            <a:ext cx="1414170" cy="523220"/>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Counterfactual </a:t>
            </a:r>
          </a:p>
          <a:p>
            <a:r>
              <a:rPr lang="en-GB" dirty="0">
                <a:solidFill>
                  <a:schemeClr val="tx1">
                    <a:lumMod val="75000"/>
                    <a:lumOff val="25000"/>
                  </a:schemeClr>
                </a:solidFill>
                <a:latin typeface="HelveticaNeueLT Std" panose="020B0604020202020204" pitchFamily="34" charset="0"/>
              </a:rPr>
              <a:t>examples</a:t>
            </a:r>
          </a:p>
        </p:txBody>
      </p:sp>
      <p:sp>
        <p:nvSpPr>
          <p:cNvPr id="16" name="Oval 15">
            <a:extLst>
              <a:ext uri="{FF2B5EF4-FFF2-40B4-BE49-F238E27FC236}">
                <a16:creationId xmlns:a16="http://schemas.microsoft.com/office/drawing/2014/main" id="{E969940F-16FB-FB9B-A284-65EE769E9027}"/>
              </a:ext>
            </a:extLst>
          </p:cNvPr>
          <p:cNvSpPr/>
          <p:nvPr/>
        </p:nvSpPr>
        <p:spPr>
          <a:xfrm>
            <a:off x="4695447" y="1436485"/>
            <a:ext cx="2817716" cy="2228249"/>
          </a:xfrm>
          <a:custGeom>
            <a:avLst/>
            <a:gdLst>
              <a:gd name="connsiteX0" fmla="*/ 0 w 2817716"/>
              <a:gd name="connsiteY0" fmla="*/ 1114125 h 2228249"/>
              <a:gd name="connsiteX1" fmla="*/ 1408858 w 2817716"/>
              <a:gd name="connsiteY1" fmla="*/ 0 h 2228249"/>
              <a:gd name="connsiteX2" fmla="*/ 2817716 w 2817716"/>
              <a:gd name="connsiteY2" fmla="*/ 1114125 h 2228249"/>
              <a:gd name="connsiteX3" fmla="*/ 1408858 w 2817716"/>
              <a:gd name="connsiteY3" fmla="*/ 2228250 h 2228249"/>
              <a:gd name="connsiteX4" fmla="*/ 0 w 2817716"/>
              <a:gd name="connsiteY4" fmla="*/ 1114125 h 222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716" h="2228249" extrusionOk="0">
                <a:moveTo>
                  <a:pt x="0" y="1114125"/>
                </a:moveTo>
                <a:cubicBezTo>
                  <a:pt x="-29878" y="596056"/>
                  <a:pt x="648857" y="98841"/>
                  <a:pt x="1408858" y="0"/>
                </a:cubicBezTo>
                <a:cubicBezTo>
                  <a:pt x="2067234" y="-56721"/>
                  <a:pt x="2891378" y="434417"/>
                  <a:pt x="2817716" y="1114125"/>
                </a:cubicBezTo>
                <a:cubicBezTo>
                  <a:pt x="2800526" y="1682524"/>
                  <a:pt x="2212227" y="2162383"/>
                  <a:pt x="1408858" y="2228250"/>
                </a:cubicBezTo>
                <a:cubicBezTo>
                  <a:pt x="635346" y="2249122"/>
                  <a:pt x="-58309" y="1619466"/>
                  <a:pt x="0" y="1114125"/>
                </a:cubicBezTo>
                <a:close/>
              </a:path>
            </a:pathLst>
          </a:custGeom>
          <a:noFill/>
          <a:ln>
            <a:solidFill>
              <a:schemeClr val="tx1">
                <a:lumMod val="50000"/>
                <a:lumOff val="50000"/>
              </a:schemeClr>
            </a:solidFill>
            <a:extLst>
              <a:ext uri="{C807C97D-BFC1-408E-A445-0C87EB9F89A2}">
                <ask:lineSketchStyleProps xmlns:ask="http://schemas.microsoft.com/office/drawing/2018/sketchyshapes" sd="917493384">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75000"/>
                  <a:lumOff val="25000"/>
                </a:schemeClr>
              </a:solidFill>
            </a:endParaRPr>
          </a:p>
        </p:txBody>
      </p:sp>
      <p:sp>
        <p:nvSpPr>
          <p:cNvPr id="17" name="TextBox 16">
            <a:extLst>
              <a:ext uri="{FF2B5EF4-FFF2-40B4-BE49-F238E27FC236}">
                <a16:creationId xmlns:a16="http://schemas.microsoft.com/office/drawing/2014/main" id="{0FB57BBE-4287-6151-A762-9BD07B95F0AB}"/>
              </a:ext>
            </a:extLst>
          </p:cNvPr>
          <p:cNvSpPr txBox="1"/>
          <p:nvPr/>
        </p:nvSpPr>
        <p:spPr>
          <a:xfrm>
            <a:off x="5613923" y="1399771"/>
            <a:ext cx="1268411" cy="461665"/>
          </a:xfrm>
          <a:prstGeom prst="rect">
            <a:avLst/>
          </a:prstGeom>
          <a:noFill/>
        </p:spPr>
        <p:txBody>
          <a:bodyPr wrap="square" rtlCol="0">
            <a:spAutoFit/>
          </a:bodyPr>
          <a:lstStyle/>
          <a:p>
            <a:pPr algn="ctr"/>
            <a:r>
              <a:rPr lang="en-GB" sz="1200" b="1" u="sng" dirty="0">
                <a:solidFill>
                  <a:schemeClr val="tx1">
                    <a:lumMod val="75000"/>
                    <a:lumOff val="25000"/>
                  </a:schemeClr>
                </a:solidFill>
                <a:latin typeface="HelveticaNeueLT Std" panose="020B0604020202020204" pitchFamily="34" charset="0"/>
              </a:rPr>
              <a:t>Human-centric XAI</a:t>
            </a:r>
            <a:endParaRPr lang="en-GB" b="1" u="sng" dirty="0">
              <a:solidFill>
                <a:schemeClr val="tx1">
                  <a:lumMod val="75000"/>
                  <a:lumOff val="25000"/>
                </a:schemeClr>
              </a:solidFill>
              <a:latin typeface="HelveticaNeueLT Std" panose="020B0604020202020204" pitchFamily="34" charset="0"/>
            </a:endParaRPr>
          </a:p>
        </p:txBody>
      </p:sp>
      <p:sp>
        <p:nvSpPr>
          <p:cNvPr id="3" name="TextBox 2">
            <a:extLst>
              <a:ext uri="{FF2B5EF4-FFF2-40B4-BE49-F238E27FC236}">
                <a16:creationId xmlns:a16="http://schemas.microsoft.com/office/drawing/2014/main" id="{15E21369-230A-F890-03B7-AF8052BC98D4}"/>
              </a:ext>
            </a:extLst>
          </p:cNvPr>
          <p:cNvSpPr txBox="1"/>
          <p:nvPr/>
        </p:nvSpPr>
        <p:spPr>
          <a:xfrm>
            <a:off x="6010213" y="2449037"/>
            <a:ext cx="1359668"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Talk2Model [3]</a:t>
            </a:r>
          </a:p>
        </p:txBody>
      </p:sp>
      <p:sp>
        <p:nvSpPr>
          <p:cNvPr id="14" name="TextBox 13">
            <a:extLst>
              <a:ext uri="{FF2B5EF4-FFF2-40B4-BE49-F238E27FC236}">
                <a16:creationId xmlns:a16="http://schemas.microsoft.com/office/drawing/2014/main" id="{CE1539EE-E71C-8534-AE3B-049202E075E2}"/>
              </a:ext>
            </a:extLst>
          </p:cNvPr>
          <p:cNvSpPr txBox="1"/>
          <p:nvPr/>
        </p:nvSpPr>
        <p:spPr>
          <a:xfrm>
            <a:off x="5236740" y="2913124"/>
            <a:ext cx="939681"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CEMA [4]</a:t>
            </a:r>
          </a:p>
        </p:txBody>
      </p:sp>
      <p:sp>
        <p:nvSpPr>
          <p:cNvPr id="15" name="TextBox 14">
            <a:extLst>
              <a:ext uri="{FF2B5EF4-FFF2-40B4-BE49-F238E27FC236}">
                <a16:creationId xmlns:a16="http://schemas.microsoft.com/office/drawing/2014/main" id="{1BBC69C0-CD7B-3714-BE1A-220653C863D9}"/>
              </a:ext>
            </a:extLst>
          </p:cNvPr>
          <p:cNvSpPr txBox="1"/>
          <p:nvPr/>
        </p:nvSpPr>
        <p:spPr>
          <a:xfrm>
            <a:off x="5245245" y="2017746"/>
            <a:ext cx="1452642"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Evaluative AI [2]</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C450292-53C4-E7F1-14EB-5B179C3B3D23}"/>
                  </a:ext>
                </a:extLst>
              </p:cNvPr>
              <p:cNvSpPr txBox="1"/>
              <p:nvPr/>
            </p:nvSpPr>
            <p:spPr>
              <a:xfrm>
                <a:off x="4865771" y="2459419"/>
                <a:ext cx="23724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tx1">
                              <a:lumMod val="75000"/>
                              <a:lumOff val="25000"/>
                            </a:schemeClr>
                          </a:solidFill>
                          <a:latin typeface="Cambria Math" panose="02040503050406030204" pitchFamily="18" charset="0"/>
                          <a:ea typeface="Cambria Math" panose="02040503050406030204" pitchFamily="18" charset="0"/>
                        </a:rPr>
                        <m:t>∅</m:t>
                      </m:r>
                      <m:r>
                        <a:rPr lang="en-GB" b="0" i="1" smtClean="0">
                          <a:solidFill>
                            <a:schemeClr val="tx1">
                              <a:lumMod val="75000"/>
                              <a:lumOff val="25000"/>
                            </a:schemeClr>
                          </a:solidFill>
                          <a:latin typeface="Cambria Math" panose="02040503050406030204" pitchFamily="18" charset="0"/>
                          <a:ea typeface="Cambria Math" panose="02040503050406030204" pitchFamily="18" charset="0"/>
                        </a:rPr>
                        <m:t>?</m:t>
                      </m:r>
                    </m:oMath>
                  </m:oMathPara>
                </a14:m>
                <a:endParaRPr lang="en-GB" dirty="0">
                  <a:solidFill>
                    <a:schemeClr val="tx1">
                      <a:lumMod val="75000"/>
                      <a:lumOff val="25000"/>
                    </a:schemeClr>
                  </a:solidFill>
                </a:endParaRPr>
              </a:p>
            </p:txBody>
          </p:sp>
        </mc:Choice>
        <mc:Fallback xmlns="">
          <p:sp>
            <p:nvSpPr>
              <p:cNvPr id="19" name="TextBox 18">
                <a:extLst>
                  <a:ext uri="{FF2B5EF4-FFF2-40B4-BE49-F238E27FC236}">
                    <a16:creationId xmlns:a16="http://schemas.microsoft.com/office/drawing/2014/main" id="{6C450292-53C4-E7F1-14EB-5B179C3B3D23}"/>
                  </a:ext>
                </a:extLst>
              </p:cNvPr>
              <p:cNvSpPr txBox="1">
                <a:spLocks noRot="1" noChangeAspect="1" noMove="1" noResize="1" noEditPoints="1" noAdjustHandles="1" noChangeArrowheads="1" noChangeShapeType="1" noTextEdit="1"/>
              </p:cNvSpPr>
              <p:nvPr/>
            </p:nvSpPr>
            <p:spPr>
              <a:xfrm>
                <a:off x="4865771" y="2459419"/>
                <a:ext cx="237244" cy="215444"/>
              </a:xfrm>
              <a:prstGeom prst="rect">
                <a:avLst/>
              </a:prstGeom>
              <a:blipFill>
                <a:blip r:embed="rId2"/>
                <a:stretch>
                  <a:fillRect l="-17949" r="-12821" b="-16667"/>
                </a:stretch>
              </a:blipFill>
            </p:spPr>
            <p:txBody>
              <a:bodyPr/>
              <a:lstStyle/>
              <a:p>
                <a:r>
                  <a:rPr lang="en-GB">
                    <a:noFill/>
                  </a:rPr>
                  <a:t> </a:t>
                </a:r>
              </a:p>
            </p:txBody>
          </p:sp>
        </mc:Fallback>
      </mc:AlternateContent>
      <p:sp>
        <p:nvSpPr>
          <p:cNvPr id="23" name="TextBox 22">
            <a:extLst>
              <a:ext uri="{FF2B5EF4-FFF2-40B4-BE49-F238E27FC236}">
                <a16:creationId xmlns:a16="http://schemas.microsoft.com/office/drawing/2014/main" id="{CF6C3F69-9224-9B71-3CDA-48608A9FFC8E}"/>
              </a:ext>
            </a:extLst>
          </p:cNvPr>
          <p:cNvSpPr txBox="1"/>
          <p:nvPr/>
        </p:nvSpPr>
        <p:spPr>
          <a:xfrm>
            <a:off x="100340" y="4364925"/>
            <a:ext cx="9043660" cy="426655"/>
          </a:xfrm>
          <a:prstGeom prst="rect">
            <a:avLst/>
          </a:prstGeom>
          <a:noFill/>
        </p:spPr>
        <p:txBody>
          <a:bodyPr wrap="square">
            <a:spAutoFit/>
          </a:bodyPr>
          <a:lstStyle/>
          <a:p>
            <a:pPr>
              <a:lnSpc>
                <a:spcPts val="900"/>
              </a:lnSpc>
            </a:pPr>
            <a:r>
              <a:rPr lang="en-GB" sz="600" dirty="0">
                <a:solidFill>
                  <a:schemeClr val="tx1">
                    <a:lumMod val="75000"/>
                    <a:lumOff val="25000"/>
                  </a:schemeClr>
                </a:solidFill>
                <a:effectLst/>
                <a:latin typeface="HelveticaNeueLT Std Lt" panose="020B0403020202020204" pitchFamily="34" charset="0"/>
              </a:rPr>
              <a:t>[2] Miller, T. (2023). Explainable AI is Dead, Long Live Explainable AI! Hypothesis-driven Decision Support using Evaluative AI. </a:t>
            </a:r>
            <a:r>
              <a:rPr lang="en-GB" sz="600" i="1" dirty="0">
                <a:solidFill>
                  <a:schemeClr val="tx1">
                    <a:lumMod val="75000"/>
                    <a:lumOff val="25000"/>
                  </a:schemeClr>
                </a:solidFill>
                <a:effectLst/>
                <a:latin typeface="HelveticaNeueLT Std Lt" panose="020B0403020202020204" pitchFamily="34" charset="0"/>
              </a:rPr>
              <a:t>Proceedings of the 2023 ACM Conference on Fairness, Accountability, and Transparency</a:t>
            </a:r>
            <a:r>
              <a:rPr lang="en-GB" sz="600" dirty="0">
                <a:solidFill>
                  <a:schemeClr val="tx1">
                    <a:lumMod val="75000"/>
                    <a:lumOff val="25000"/>
                  </a:schemeClr>
                </a:solidFill>
                <a:effectLst/>
                <a:latin typeface="HelveticaNeueLT Std Lt" panose="020B0403020202020204" pitchFamily="34" charset="0"/>
              </a:rPr>
              <a:t>, 333–342. </a:t>
            </a:r>
          </a:p>
          <a:p>
            <a:pPr>
              <a:lnSpc>
                <a:spcPts val="900"/>
              </a:lnSpc>
            </a:pPr>
            <a:r>
              <a:rPr lang="en-GB" sz="600" dirty="0">
                <a:solidFill>
                  <a:schemeClr val="tx1">
                    <a:lumMod val="75000"/>
                    <a:lumOff val="25000"/>
                  </a:schemeClr>
                </a:solidFill>
                <a:effectLst/>
                <a:latin typeface="HelveticaNeueLT Std Lt" panose="020B0403020202020204" pitchFamily="34" charset="0"/>
              </a:rPr>
              <a:t>[3] Slack, D., Krishna, S., </a:t>
            </a:r>
            <a:r>
              <a:rPr lang="en-GB" sz="600" dirty="0" err="1">
                <a:solidFill>
                  <a:schemeClr val="tx1">
                    <a:lumMod val="75000"/>
                    <a:lumOff val="25000"/>
                  </a:schemeClr>
                </a:solidFill>
                <a:effectLst/>
                <a:latin typeface="HelveticaNeueLT Std Lt" panose="020B0403020202020204" pitchFamily="34" charset="0"/>
              </a:rPr>
              <a:t>Lakkaraju</a:t>
            </a:r>
            <a:r>
              <a:rPr lang="en-GB" sz="600" dirty="0">
                <a:solidFill>
                  <a:schemeClr val="tx1">
                    <a:lumMod val="75000"/>
                    <a:lumOff val="25000"/>
                  </a:schemeClr>
                </a:solidFill>
                <a:effectLst/>
                <a:latin typeface="HelveticaNeueLT Std Lt" panose="020B0403020202020204" pitchFamily="34" charset="0"/>
              </a:rPr>
              <a:t>, H., &amp; Singh, S. (2023). Explaining machine learning models with interactive natural language conversations using </a:t>
            </a:r>
            <a:r>
              <a:rPr lang="en-GB" sz="600" dirty="0" err="1">
                <a:solidFill>
                  <a:schemeClr val="tx1">
                    <a:lumMod val="75000"/>
                    <a:lumOff val="25000"/>
                  </a:schemeClr>
                </a:solidFill>
                <a:effectLst/>
                <a:latin typeface="HelveticaNeueLT Std Lt" panose="020B0403020202020204" pitchFamily="34" charset="0"/>
              </a:rPr>
              <a:t>TalkToModel</a:t>
            </a:r>
            <a:r>
              <a:rPr lang="en-GB" sz="600" dirty="0">
                <a:solidFill>
                  <a:schemeClr val="tx1">
                    <a:lumMod val="75000"/>
                    <a:lumOff val="25000"/>
                  </a:schemeClr>
                </a:solidFill>
                <a:effectLst/>
                <a:latin typeface="HelveticaNeueLT Std Lt" panose="020B0403020202020204" pitchFamily="34" charset="0"/>
              </a:rPr>
              <a:t>. </a:t>
            </a:r>
            <a:r>
              <a:rPr lang="en-GB" sz="600" i="1" dirty="0">
                <a:solidFill>
                  <a:schemeClr val="tx1">
                    <a:lumMod val="75000"/>
                    <a:lumOff val="25000"/>
                  </a:schemeClr>
                </a:solidFill>
                <a:effectLst/>
                <a:latin typeface="HelveticaNeueLT Std Lt" panose="020B0403020202020204" pitchFamily="34" charset="0"/>
              </a:rPr>
              <a:t>Nature Machine Intelligence</a:t>
            </a:r>
            <a:r>
              <a:rPr lang="en-GB" sz="600" dirty="0">
                <a:solidFill>
                  <a:schemeClr val="tx1">
                    <a:lumMod val="75000"/>
                    <a:lumOff val="25000"/>
                  </a:schemeClr>
                </a:solidFill>
                <a:effectLst/>
                <a:latin typeface="HelveticaNeueLT Std Lt" panose="020B0403020202020204" pitchFamily="34" charset="0"/>
              </a:rPr>
              <a:t>, </a:t>
            </a:r>
            <a:r>
              <a:rPr lang="en-GB" sz="600" i="1" dirty="0">
                <a:solidFill>
                  <a:schemeClr val="tx1">
                    <a:lumMod val="75000"/>
                    <a:lumOff val="25000"/>
                  </a:schemeClr>
                </a:solidFill>
                <a:effectLst/>
                <a:latin typeface="HelveticaNeueLT Std Lt" panose="020B0403020202020204" pitchFamily="34" charset="0"/>
              </a:rPr>
              <a:t>5</a:t>
            </a:r>
            <a:r>
              <a:rPr lang="en-GB" sz="600" dirty="0">
                <a:solidFill>
                  <a:schemeClr val="tx1">
                    <a:lumMod val="75000"/>
                    <a:lumOff val="25000"/>
                  </a:schemeClr>
                </a:solidFill>
                <a:effectLst/>
                <a:latin typeface="HelveticaNeueLT Std Lt" panose="020B0403020202020204" pitchFamily="34" charset="0"/>
              </a:rPr>
              <a:t>(8), Article 8. </a:t>
            </a:r>
          </a:p>
          <a:p>
            <a:pPr>
              <a:lnSpc>
                <a:spcPts val="900"/>
              </a:lnSpc>
            </a:pPr>
            <a:r>
              <a:rPr lang="en-GB" sz="600" dirty="0">
                <a:solidFill>
                  <a:schemeClr val="tx1">
                    <a:lumMod val="75000"/>
                    <a:lumOff val="25000"/>
                  </a:schemeClr>
                </a:solidFill>
                <a:effectLst/>
                <a:latin typeface="HelveticaNeueLT Std Lt" panose="020B0403020202020204" pitchFamily="34" charset="0"/>
              </a:rPr>
              <a:t>[4] Gyevnar, B., Wang, C., Lucas, C. G., Cohen, S. B., &amp; Albrecht, S. V. (2024). Causal Explanations for Sequential Decision-Making in Multi-Agent Systems. </a:t>
            </a:r>
            <a:r>
              <a:rPr lang="en-GB" sz="600" i="1" dirty="0">
                <a:solidFill>
                  <a:schemeClr val="tx1">
                    <a:lumMod val="75000"/>
                    <a:lumOff val="25000"/>
                  </a:schemeClr>
                </a:solidFill>
                <a:effectLst/>
                <a:latin typeface="HelveticaNeueLT Std Lt" panose="020B0403020202020204" pitchFamily="34" charset="0"/>
              </a:rPr>
              <a:t>In The 23rd International Conference on Autonomous Agents and Multi-Agent Systems (AAMAS 2024).</a:t>
            </a:r>
            <a:endParaRPr lang="en-GB" sz="600" dirty="0">
              <a:solidFill>
                <a:schemeClr val="tx1">
                  <a:lumMod val="75000"/>
                  <a:lumOff val="25000"/>
                </a:schemeClr>
              </a:solidFill>
              <a:effectLst/>
              <a:latin typeface="HelveticaNeueLT Std Lt" panose="020B0403020202020204" pitchFamily="34" charset="0"/>
            </a:endParaRPr>
          </a:p>
        </p:txBody>
      </p:sp>
      <p:sp>
        <p:nvSpPr>
          <p:cNvPr id="24" name="TextBox 23">
            <a:extLst>
              <a:ext uri="{FF2B5EF4-FFF2-40B4-BE49-F238E27FC236}">
                <a16:creationId xmlns:a16="http://schemas.microsoft.com/office/drawing/2014/main" id="{F3738CA0-14FA-9A3B-2EC8-F9CF0E96274B}"/>
              </a:ext>
            </a:extLst>
          </p:cNvPr>
          <p:cNvSpPr txBox="1"/>
          <p:nvPr/>
        </p:nvSpPr>
        <p:spPr>
          <a:xfrm>
            <a:off x="5213071" y="3834989"/>
            <a:ext cx="1675459" cy="307777"/>
          </a:xfrm>
          <a:prstGeom prst="rect">
            <a:avLst/>
          </a:prstGeom>
          <a:noFill/>
        </p:spPr>
        <p:txBody>
          <a:bodyPr wrap="none" rtlCol="0">
            <a:spAutoFit/>
          </a:bodyPr>
          <a:lstStyle/>
          <a:p>
            <a:r>
              <a:rPr lang="en-GB" dirty="0">
                <a:solidFill>
                  <a:schemeClr val="tx1">
                    <a:lumMod val="75000"/>
                    <a:lumOff val="25000"/>
                  </a:schemeClr>
                </a:solidFill>
                <a:latin typeface="HelveticaNeueLT Std" panose="020B0604020202020204" pitchFamily="34" charset="0"/>
              </a:rPr>
              <a:t>Ante-hoc methods</a:t>
            </a:r>
          </a:p>
        </p:txBody>
      </p:sp>
    </p:spTree>
    <p:extLst>
      <p:ext uri="{BB962C8B-B14F-4D97-AF65-F5344CB8AC3E}">
        <p14:creationId xmlns:p14="http://schemas.microsoft.com/office/powerpoint/2010/main" val="2786737234"/>
      </p:ext>
    </p:extLst>
  </p:cSld>
  <p:clrMapOvr>
    <a:masterClrMapping/>
  </p:clrMapOvr>
  <mc:AlternateContent xmlns:mc="http://schemas.openxmlformats.org/markup-compatibility/2006" xmlns:p14="http://schemas.microsoft.com/office/powerpoint/2010/main">
    <mc:Choice Requires="p14">
      <p:transition spd="slow" p14:dur="2000" advTm="44085"/>
    </mc:Choice>
    <mc:Fallback xmlns="">
      <p:transition spd="slow" advTm="44085"/>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DDDA-50B5-1D84-A57F-E17052A318E9}"/>
              </a:ext>
            </a:extLst>
          </p:cNvPr>
          <p:cNvSpPr>
            <a:spLocks noGrp="1"/>
          </p:cNvSpPr>
          <p:nvPr>
            <p:ph type="title"/>
          </p:nvPr>
        </p:nvSpPr>
        <p:spPr/>
        <p:txBody>
          <a:bodyPr>
            <a:normAutofit fontScale="90000"/>
          </a:bodyPr>
          <a:lstStyle/>
          <a:p>
            <a:r>
              <a:rPr lang="en-GB" dirty="0"/>
              <a:t>WHY USE CEMA?</a:t>
            </a:r>
          </a:p>
        </p:txBody>
      </p:sp>
      <p:sp>
        <p:nvSpPr>
          <p:cNvPr id="4" name="Slide Number Placeholder 3">
            <a:extLst>
              <a:ext uri="{FF2B5EF4-FFF2-40B4-BE49-F238E27FC236}">
                <a16:creationId xmlns:a16="http://schemas.microsoft.com/office/drawing/2014/main" id="{493A01B6-ECAC-5D72-C5E8-93C9286DA677}"/>
              </a:ext>
            </a:extLst>
          </p:cNvPr>
          <p:cNvSpPr>
            <a:spLocks noGrp="1"/>
          </p:cNvSpPr>
          <p:nvPr>
            <p:ph type="sldNum" idx="12"/>
          </p:nvPr>
        </p:nvSpPr>
        <p:spPr/>
        <p:txBody>
          <a:bodyPr>
            <a:normAutofit fontScale="92500" lnSpcReduction="10000"/>
          </a:bodyPr>
          <a:lstStyle/>
          <a:p>
            <a:fld id="{00000000-1234-1234-1234-123412341234}" type="slidenum">
              <a:rPr lang="en" smtClean="0"/>
              <a:pPr/>
              <a:t>70</a:t>
            </a:fld>
            <a:endParaRPr lang="en"/>
          </a:p>
        </p:txBody>
      </p:sp>
      <p:sp>
        <p:nvSpPr>
          <p:cNvPr id="5" name="TextBox 4">
            <a:extLst>
              <a:ext uri="{FF2B5EF4-FFF2-40B4-BE49-F238E27FC236}">
                <a16:creationId xmlns:a16="http://schemas.microsoft.com/office/drawing/2014/main" id="{E8D675D4-81E6-C214-5438-E1C8647F0464}"/>
              </a:ext>
            </a:extLst>
          </p:cNvPr>
          <p:cNvSpPr txBox="1"/>
          <p:nvPr/>
        </p:nvSpPr>
        <p:spPr>
          <a:xfrm>
            <a:off x="696441" y="1343130"/>
            <a:ext cx="5970224" cy="2308324"/>
          </a:xfrm>
          <a:prstGeom prst="rect">
            <a:avLst/>
          </a:prstGeom>
          <a:noFill/>
        </p:spPr>
        <p:txBody>
          <a:bodyPr wrap="none" rtlCol="0">
            <a:spAutoFit/>
          </a:bodyPr>
          <a:lstStyle/>
          <a:p>
            <a:r>
              <a:rPr lang="en-GB" sz="1800" b="1" dirty="0"/>
              <a:t>Applicable whenever you have:</a:t>
            </a:r>
          </a:p>
          <a:p>
            <a:pPr marL="357188"/>
            <a:r>
              <a:rPr lang="en-GB" sz="1800" dirty="0">
                <a:solidFill>
                  <a:schemeClr val="tx1">
                    <a:lumMod val="85000"/>
                    <a:lumOff val="15000"/>
                  </a:schemeClr>
                </a:solidFill>
              </a:rPr>
              <a:t>Probabilistic model to predict future actions of others;</a:t>
            </a:r>
          </a:p>
          <a:p>
            <a:pPr marL="357188"/>
            <a:r>
              <a:rPr lang="en-GB" sz="1800" dirty="0">
                <a:solidFill>
                  <a:schemeClr val="tx1">
                    <a:lumMod val="85000"/>
                    <a:lumOff val="15000"/>
                  </a:schemeClr>
                </a:solidFill>
              </a:rPr>
              <a:t>No explicit assumptions on causal structure;</a:t>
            </a:r>
          </a:p>
          <a:p>
            <a:endParaRPr lang="en-GB" sz="1800" dirty="0"/>
          </a:p>
          <a:p>
            <a:r>
              <a:rPr lang="en-GB" sz="1800" b="1" dirty="0"/>
              <a:t>Provides:</a:t>
            </a:r>
          </a:p>
          <a:p>
            <a:pPr marL="357188"/>
            <a:r>
              <a:rPr lang="en-GB" sz="1800" dirty="0">
                <a:solidFill>
                  <a:schemeClr val="tx1">
                    <a:lumMod val="85000"/>
                    <a:lumOff val="15000"/>
                  </a:schemeClr>
                </a:solidFill>
              </a:rPr>
              <a:t>Contrastive, causal, and selected explanations;</a:t>
            </a:r>
          </a:p>
          <a:p>
            <a:endParaRPr lang="en-GB" sz="1800" dirty="0"/>
          </a:p>
          <a:p>
            <a:r>
              <a:rPr lang="en-GB" sz="1800" b="1" dirty="0"/>
              <a:t>Designed for interaction.</a:t>
            </a:r>
          </a:p>
        </p:txBody>
      </p:sp>
      <p:sp>
        <p:nvSpPr>
          <p:cNvPr id="7" name="TextBox 6">
            <a:extLst>
              <a:ext uri="{FF2B5EF4-FFF2-40B4-BE49-F238E27FC236}">
                <a16:creationId xmlns:a16="http://schemas.microsoft.com/office/drawing/2014/main" id="{E8EA3A1E-3BDE-9056-B9DB-528DC50E3733}"/>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3819141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3BFA30-E59D-F499-4DD4-A6004419B399}"/>
              </a:ext>
            </a:extLst>
          </p:cNvPr>
          <p:cNvSpPr>
            <a:spLocks noGrp="1"/>
          </p:cNvSpPr>
          <p:nvPr>
            <p:ph type="title"/>
          </p:nvPr>
        </p:nvSpPr>
        <p:spPr/>
        <p:txBody>
          <a:bodyPr>
            <a:normAutofit fontScale="90000"/>
          </a:bodyPr>
          <a:lstStyle/>
          <a:p>
            <a:r>
              <a:rPr lang="en-GB" dirty="0"/>
              <a:t>STRUCTURE OF CEMA</a:t>
            </a:r>
          </a:p>
        </p:txBody>
      </p:sp>
      <p:sp>
        <p:nvSpPr>
          <p:cNvPr id="4" name="Slide Number Placeholder 3">
            <a:extLst>
              <a:ext uri="{FF2B5EF4-FFF2-40B4-BE49-F238E27FC236}">
                <a16:creationId xmlns:a16="http://schemas.microsoft.com/office/drawing/2014/main" id="{478BE7AB-BEBF-3FC8-3BC9-B0A35E5A17F2}"/>
              </a:ext>
            </a:extLst>
          </p:cNvPr>
          <p:cNvSpPr>
            <a:spLocks noGrp="1"/>
          </p:cNvSpPr>
          <p:nvPr>
            <p:ph type="sldNum" idx="12"/>
          </p:nvPr>
        </p:nvSpPr>
        <p:spPr/>
        <p:txBody>
          <a:bodyPr>
            <a:normAutofit fontScale="92500" lnSpcReduction="10000"/>
          </a:bodyPr>
          <a:lstStyle/>
          <a:p>
            <a:fld id="{00000000-1234-1234-1234-123412341234}" type="slidenum">
              <a:rPr lang="en" smtClean="0"/>
              <a:pPr/>
              <a:t>71</a:t>
            </a:fld>
            <a:endParaRPr lang="en" dirty="0"/>
          </a:p>
        </p:txBody>
      </p:sp>
      <p:pic>
        <p:nvPicPr>
          <p:cNvPr id="6" name="Picture 5" descr="A picture containing text, screenshot, font, number&#10;&#10;Description automatically generated">
            <a:extLst>
              <a:ext uri="{FF2B5EF4-FFF2-40B4-BE49-F238E27FC236}">
                <a16:creationId xmlns:a16="http://schemas.microsoft.com/office/drawing/2014/main" id="{86924DFD-0746-F01C-5CC0-03B0B3FB357D}"/>
              </a:ext>
            </a:extLst>
          </p:cNvPr>
          <p:cNvPicPr>
            <a:picLocks noChangeAspect="1"/>
          </p:cNvPicPr>
          <p:nvPr/>
        </p:nvPicPr>
        <p:blipFill>
          <a:blip r:embed="rId2"/>
          <a:stretch>
            <a:fillRect/>
          </a:stretch>
        </p:blipFill>
        <p:spPr>
          <a:xfrm>
            <a:off x="425476" y="1635550"/>
            <a:ext cx="8293047" cy="1762273"/>
          </a:xfrm>
          <a:prstGeom prst="rect">
            <a:avLst/>
          </a:prstGeom>
        </p:spPr>
      </p:pic>
      <p:sp>
        <p:nvSpPr>
          <p:cNvPr id="3" name="Rectangle 2">
            <a:extLst>
              <a:ext uri="{FF2B5EF4-FFF2-40B4-BE49-F238E27FC236}">
                <a16:creationId xmlns:a16="http://schemas.microsoft.com/office/drawing/2014/main" id="{80F32DBC-60E9-09A3-C9D9-16B3AA93BDAD}"/>
              </a:ext>
            </a:extLst>
          </p:cNvPr>
          <p:cNvSpPr/>
          <p:nvPr/>
        </p:nvSpPr>
        <p:spPr>
          <a:xfrm>
            <a:off x="1341135" y="1998358"/>
            <a:ext cx="914400" cy="472339"/>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5" name="Rectangle 4">
            <a:extLst>
              <a:ext uri="{FF2B5EF4-FFF2-40B4-BE49-F238E27FC236}">
                <a16:creationId xmlns:a16="http://schemas.microsoft.com/office/drawing/2014/main" id="{2DD28B19-C340-86BF-74BB-985B8A12365E}"/>
              </a:ext>
            </a:extLst>
          </p:cNvPr>
          <p:cNvSpPr/>
          <p:nvPr/>
        </p:nvSpPr>
        <p:spPr>
          <a:xfrm>
            <a:off x="3276166" y="1915598"/>
            <a:ext cx="1629538" cy="656152"/>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7" name="Rectangle 6">
            <a:extLst>
              <a:ext uri="{FF2B5EF4-FFF2-40B4-BE49-F238E27FC236}">
                <a16:creationId xmlns:a16="http://schemas.microsoft.com/office/drawing/2014/main" id="{8FFE504C-9D5E-1E10-E119-88E7DC8E739E}"/>
              </a:ext>
            </a:extLst>
          </p:cNvPr>
          <p:cNvSpPr/>
          <p:nvPr/>
        </p:nvSpPr>
        <p:spPr>
          <a:xfrm>
            <a:off x="3276166" y="2733986"/>
            <a:ext cx="1629538" cy="656152"/>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2" name="TextBox 1">
            <a:extLst>
              <a:ext uri="{FF2B5EF4-FFF2-40B4-BE49-F238E27FC236}">
                <a16:creationId xmlns:a16="http://schemas.microsoft.com/office/drawing/2014/main" id="{B484001F-8F45-4925-9529-7F7F52779E40}"/>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3"/>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969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5EAA07-EEC6-191A-2953-7178AB3E807B}"/>
              </a:ext>
            </a:extLst>
          </p:cNvPr>
          <p:cNvSpPr>
            <a:spLocks noGrp="1"/>
          </p:cNvSpPr>
          <p:nvPr>
            <p:ph type="title"/>
          </p:nvPr>
        </p:nvSpPr>
        <p:spPr/>
        <p:txBody>
          <a:bodyPr>
            <a:normAutofit fontScale="90000"/>
          </a:bodyPr>
          <a:lstStyle/>
          <a:p>
            <a:r>
              <a:rPr lang="en-GB" dirty="0"/>
              <a:t>THREE-STEP APPROACH</a:t>
            </a:r>
          </a:p>
        </p:txBody>
      </p:sp>
      <p:sp>
        <p:nvSpPr>
          <p:cNvPr id="4" name="Slide Number Placeholder 3">
            <a:extLst>
              <a:ext uri="{FF2B5EF4-FFF2-40B4-BE49-F238E27FC236}">
                <a16:creationId xmlns:a16="http://schemas.microsoft.com/office/drawing/2014/main" id="{5FD96F18-16C1-47D9-7C9C-E07F4A408C46}"/>
              </a:ext>
            </a:extLst>
          </p:cNvPr>
          <p:cNvSpPr>
            <a:spLocks noGrp="1"/>
          </p:cNvSpPr>
          <p:nvPr>
            <p:ph type="sldNum" idx="12"/>
          </p:nvPr>
        </p:nvSpPr>
        <p:spPr/>
        <p:txBody>
          <a:bodyPr>
            <a:normAutofit fontScale="92500" lnSpcReduction="10000"/>
          </a:bodyPr>
          <a:lstStyle/>
          <a:p>
            <a:fld id="{00000000-1234-1234-1234-123412341234}" type="slidenum">
              <a:rPr lang="en" smtClean="0"/>
              <a:pPr/>
              <a:t>72</a:t>
            </a:fld>
            <a:endParaRPr lang="en" dirty="0"/>
          </a:p>
        </p:txBody>
      </p:sp>
      <p:sp>
        <p:nvSpPr>
          <p:cNvPr id="5" name="TextBox 4">
            <a:extLst>
              <a:ext uri="{FF2B5EF4-FFF2-40B4-BE49-F238E27FC236}">
                <a16:creationId xmlns:a16="http://schemas.microsoft.com/office/drawing/2014/main" id="{9A943C9F-56EC-01ED-3009-3BBADBD9D412}"/>
              </a:ext>
            </a:extLst>
          </p:cNvPr>
          <p:cNvSpPr txBox="1"/>
          <p:nvPr/>
        </p:nvSpPr>
        <p:spPr>
          <a:xfrm>
            <a:off x="1514913" y="2110085"/>
            <a:ext cx="6114174" cy="584775"/>
          </a:xfrm>
          <a:prstGeom prst="rect">
            <a:avLst/>
          </a:prstGeom>
          <a:noFill/>
        </p:spPr>
        <p:txBody>
          <a:bodyPr wrap="none" rtlCol="0">
            <a:spAutoFit/>
          </a:bodyPr>
          <a:lstStyle/>
          <a:p>
            <a:r>
              <a:rPr lang="en-GB" sz="3200" dirty="0">
                <a:solidFill>
                  <a:schemeClr val="tx2">
                    <a:lumMod val="25000"/>
                  </a:schemeClr>
                </a:solidFill>
                <a:latin typeface="HelveticaNeueLT Std" panose="020B0604020202020204" pitchFamily="34" charset="0"/>
              </a:rPr>
              <a:t>Rollback </a:t>
            </a:r>
            <a:r>
              <a:rPr lang="en-GB" sz="3200" dirty="0">
                <a:solidFill>
                  <a:schemeClr val="tx2">
                    <a:lumMod val="25000"/>
                  </a:schemeClr>
                </a:solidFill>
                <a:latin typeface="HelveticaNeueLT Std" panose="020B0604020202020204" pitchFamily="34" charset="0"/>
                <a:sym typeface="Wingdings" panose="05000000000000000000" pitchFamily="2" charset="2"/>
              </a:rPr>
              <a:t> Sample  Correlate</a:t>
            </a:r>
            <a:endParaRPr lang="en-GB" sz="3200" dirty="0">
              <a:solidFill>
                <a:schemeClr val="tx2">
                  <a:lumMod val="25000"/>
                </a:schemeClr>
              </a:solidFill>
              <a:latin typeface="HelveticaNeueLT Std" panose="020B0604020202020204" pitchFamily="34" charset="0"/>
            </a:endParaRPr>
          </a:p>
        </p:txBody>
      </p:sp>
      <p:sp>
        <p:nvSpPr>
          <p:cNvPr id="6" name="TextBox 5">
            <a:extLst>
              <a:ext uri="{FF2B5EF4-FFF2-40B4-BE49-F238E27FC236}">
                <a16:creationId xmlns:a16="http://schemas.microsoft.com/office/drawing/2014/main" id="{DFBA46E0-377E-83A7-6FB9-00CBBD3AD8D8}"/>
              </a:ext>
            </a:extLst>
          </p:cNvPr>
          <p:cNvSpPr txBox="1"/>
          <p:nvPr/>
        </p:nvSpPr>
        <p:spPr>
          <a:xfrm>
            <a:off x="2310976" y="2857500"/>
            <a:ext cx="4477508" cy="369332"/>
          </a:xfrm>
          <a:prstGeom prst="rect">
            <a:avLst/>
          </a:prstGeom>
          <a:noFill/>
        </p:spPr>
        <p:txBody>
          <a:bodyPr wrap="none" rtlCol="0">
            <a:spAutoFit/>
          </a:bodyPr>
          <a:lstStyle/>
          <a:p>
            <a:r>
              <a:rPr lang="en-GB" sz="1800" dirty="0">
                <a:solidFill>
                  <a:schemeClr val="tx2">
                    <a:lumMod val="25000"/>
                  </a:schemeClr>
                </a:solidFill>
                <a:latin typeface="HelveticaNeueLT Std" panose="020B0604020202020204" pitchFamily="34" charset="0"/>
              </a:rPr>
              <a:t>Counterfactual Effect Size Model (CESM)</a:t>
            </a:r>
          </a:p>
        </p:txBody>
      </p:sp>
      <p:sp>
        <p:nvSpPr>
          <p:cNvPr id="2" name="TextBox 1">
            <a:extLst>
              <a:ext uri="{FF2B5EF4-FFF2-40B4-BE49-F238E27FC236}">
                <a16:creationId xmlns:a16="http://schemas.microsoft.com/office/drawing/2014/main" id="{73061F98-ADB2-FDAE-0797-8209564916D2}"/>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374984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1FAD2-38D8-ACDE-6B6B-DBCC51A31DE0}"/>
              </a:ext>
            </a:extLst>
          </p:cNvPr>
          <p:cNvSpPr>
            <a:spLocks noGrp="1"/>
          </p:cNvSpPr>
          <p:nvPr>
            <p:ph type="title"/>
          </p:nvPr>
        </p:nvSpPr>
        <p:spPr/>
        <p:txBody>
          <a:bodyPr>
            <a:normAutofit fontScale="90000"/>
          </a:bodyPr>
          <a:lstStyle/>
          <a:p>
            <a:r>
              <a:rPr lang="en-GB" dirty="0"/>
              <a:t>COUNTERFACTUAL EFFECT SIZE MODEL (CESM)</a:t>
            </a:r>
          </a:p>
        </p:txBody>
      </p:sp>
      <p:sp>
        <p:nvSpPr>
          <p:cNvPr id="3" name="Text Placeholder 2">
            <a:extLst>
              <a:ext uri="{FF2B5EF4-FFF2-40B4-BE49-F238E27FC236}">
                <a16:creationId xmlns:a16="http://schemas.microsoft.com/office/drawing/2014/main" id="{E2359B51-BC44-7DC0-777C-8C180C82B3FF}"/>
              </a:ext>
            </a:extLst>
          </p:cNvPr>
          <p:cNvSpPr>
            <a:spLocks noGrp="1"/>
          </p:cNvSpPr>
          <p:nvPr>
            <p:ph type="body" idx="1"/>
          </p:nvPr>
        </p:nvSpPr>
        <p:spPr>
          <a:xfrm>
            <a:off x="426850" y="1069926"/>
            <a:ext cx="8207222" cy="3003647"/>
          </a:xfrm>
        </p:spPr>
        <p:txBody>
          <a:bodyPr>
            <a:normAutofit/>
          </a:bodyPr>
          <a:lstStyle/>
          <a:p>
            <a:r>
              <a:rPr lang="en-GB" b="1" dirty="0">
                <a:solidFill>
                  <a:schemeClr val="tx1"/>
                </a:solidFill>
                <a:latin typeface="HelveticaNeueLT Std" panose="020B0604020202020204" pitchFamily="34" charset="0"/>
              </a:rPr>
              <a:t>Based on how people might select causes to explain;</a:t>
            </a:r>
          </a:p>
          <a:p>
            <a:endParaRPr lang="en-GB" dirty="0">
              <a:solidFill>
                <a:schemeClr val="tx1"/>
              </a:solidFill>
              <a:latin typeface="HelveticaNeueLT Std" panose="020B0604020202020204" pitchFamily="34" charset="0"/>
            </a:endParaRPr>
          </a:p>
          <a:p>
            <a:r>
              <a:rPr lang="en-GB" b="1" dirty="0">
                <a:solidFill>
                  <a:schemeClr val="tx1"/>
                </a:solidFill>
                <a:latin typeface="HelveticaNeueLT Std" panose="020B0604020202020204" pitchFamily="34" charset="0"/>
              </a:rPr>
              <a:t>People </a:t>
            </a:r>
            <a:r>
              <a:rPr lang="en-GB" b="1" u="sng" dirty="0">
                <a:solidFill>
                  <a:schemeClr val="tx1"/>
                </a:solidFill>
                <a:latin typeface="HelveticaNeueLT Std" panose="020B0604020202020204" pitchFamily="34" charset="0"/>
              </a:rPr>
              <a:t>simulate counterfactuals</a:t>
            </a:r>
            <a:r>
              <a:rPr lang="en-GB" b="1" dirty="0">
                <a:solidFill>
                  <a:schemeClr val="tx1"/>
                </a:solidFill>
                <a:latin typeface="HelveticaNeueLT Std" panose="020B0604020202020204" pitchFamily="34" charset="0"/>
              </a:rPr>
              <a:t> to select causes:</a:t>
            </a:r>
          </a:p>
          <a:p>
            <a:pPr marL="357188" lvl="1" indent="0">
              <a:buNone/>
            </a:pPr>
            <a:r>
              <a:rPr lang="en-GB" sz="1800" dirty="0">
                <a:solidFill>
                  <a:schemeClr val="tx1">
                    <a:lumMod val="75000"/>
                    <a:lumOff val="25000"/>
                  </a:schemeClr>
                </a:solidFill>
                <a:latin typeface="HelveticaNeueLT Std" panose="020B0604020202020204" pitchFamily="34" charset="0"/>
              </a:rPr>
              <a:t>Using some prior (cognitive) distribution; </a:t>
            </a:r>
          </a:p>
          <a:p>
            <a:pPr marL="357188" lvl="1" indent="0">
              <a:buNone/>
            </a:pPr>
            <a:r>
              <a:rPr lang="en-GB" sz="1800" dirty="0">
                <a:solidFill>
                  <a:schemeClr val="tx1">
                    <a:lumMod val="75000"/>
                    <a:lumOff val="25000"/>
                  </a:schemeClr>
                </a:solidFill>
                <a:latin typeface="HelveticaNeueLT Std" panose="020B0604020202020204" pitchFamily="34" charset="0"/>
              </a:rPr>
              <a:t>But anchored to observations;</a:t>
            </a:r>
          </a:p>
          <a:p>
            <a:pPr marL="357188" lvl="1" indent="0">
              <a:buNone/>
            </a:pPr>
            <a:endParaRPr lang="en-GB" sz="1800" dirty="0">
              <a:solidFill>
                <a:schemeClr val="tx1"/>
              </a:solidFill>
              <a:latin typeface="HelveticaNeueLT Std" panose="020B0604020202020204" pitchFamily="34" charset="0"/>
            </a:endParaRPr>
          </a:p>
          <a:p>
            <a:r>
              <a:rPr lang="en-GB" b="1" dirty="0">
                <a:solidFill>
                  <a:schemeClr val="tx1"/>
                </a:solidFill>
                <a:latin typeface="HelveticaNeueLT Std" panose="020B0604020202020204" pitchFamily="34" charset="0"/>
              </a:rPr>
              <a:t>People</a:t>
            </a:r>
            <a:r>
              <a:rPr lang="en-GB" dirty="0">
                <a:solidFill>
                  <a:schemeClr val="tx1"/>
                </a:solidFill>
                <a:latin typeface="HelveticaNeueLT Std" panose="020B0604020202020204" pitchFamily="34" charset="0"/>
              </a:rPr>
              <a:t> </a:t>
            </a:r>
            <a:r>
              <a:rPr lang="en-GB" b="1" u="sng" dirty="0">
                <a:solidFill>
                  <a:schemeClr val="tx1"/>
                </a:solidFill>
                <a:latin typeface="HelveticaNeueLT Std" panose="020B0604020202020204" pitchFamily="34" charset="0"/>
              </a:rPr>
              <a:t>use correlation</a:t>
            </a:r>
            <a:r>
              <a:rPr lang="en-GB" b="1" dirty="0">
                <a:solidFill>
                  <a:schemeClr val="tx1"/>
                </a:solidFill>
                <a:latin typeface="HelveticaNeueLT Std" panose="020B0604020202020204" pitchFamily="34" charset="0"/>
              </a:rPr>
              <a:t> to select among causes:</a:t>
            </a:r>
          </a:p>
          <a:p>
            <a:pPr marL="357188" lvl="1" indent="0">
              <a:buNone/>
            </a:pPr>
            <a:r>
              <a:rPr lang="en-GB" sz="1800" dirty="0">
                <a:solidFill>
                  <a:schemeClr val="tx1">
                    <a:lumMod val="75000"/>
                    <a:lumOff val="25000"/>
                  </a:schemeClr>
                </a:solidFill>
                <a:latin typeface="HelveticaNeueLT Std" panose="020B0604020202020204" pitchFamily="34" charset="0"/>
              </a:rPr>
              <a:t>C caused E if C is highly correlated with E across counterfactuals.</a:t>
            </a:r>
            <a:endParaRPr lang="en-GB" dirty="0">
              <a:solidFill>
                <a:schemeClr val="tx1"/>
              </a:solidFill>
              <a:latin typeface="HelveticaNeueLT Std" panose="020B0604020202020204" pitchFamily="34" charset="0"/>
            </a:endParaRPr>
          </a:p>
        </p:txBody>
      </p:sp>
      <p:sp>
        <p:nvSpPr>
          <p:cNvPr id="4" name="Slide Number Placeholder 3">
            <a:extLst>
              <a:ext uri="{FF2B5EF4-FFF2-40B4-BE49-F238E27FC236}">
                <a16:creationId xmlns:a16="http://schemas.microsoft.com/office/drawing/2014/main" id="{6EECBC36-B239-4804-290E-F99A643F638D}"/>
              </a:ext>
            </a:extLst>
          </p:cNvPr>
          <p:cNvSpPr>
            <a:spLocks noGrp="1"/>
          </p:cNvSpPr>
          <p:nvPr>
            <p:ph type="sldNum" idx="12"/>
          </p:nvPr>
        </p:nvSpPr>
        <p:spPr/>
        <p:txBody>
          <a:bodyPr>
            <a:normAutofit fontScale="92500" lnSpcReduction="10000"/>
          </a:bodyPr>
          <a:lstStyle/>
          <a:p>
            <a:fld id="{00000000-1234-1234-1234-123412341234}" type="slidenum">
              <a:rPr lang="en" smtClean="0"/>
              <a:pPr/>
              <a:t>73</a:t>
            </a:fld>
            <a:endParaRPr lang="en" dirty="0"/>
          </a:p>
        </p:txBody>
      </p:sp>
      <p:sp>
        <p:nvSpPr>
          <p:cNvPr id="7" name="TextBox 6">
            <a:extLst>
              <a:ext uri="{FF2B5EF4-FFF2-40B4-BE49-F238E27FC236}">
                <a16:creationId xmlns:a16="http://schemas.microsoft.com/office/drawing/2014/main" id="{55A79335-3570-9420-0E6A-C19AB3140748}"/>
              </a:ext>
            </a:extLst>
          </p:cNvPr>
          <p:cNvSpPr txBox="1"/>
          <p:nvPr/>
        </p:nvSpPr>
        <p:spPr>
          <a:xfrm>
            <a:off x="311700" y="4018629"/>
            <a:ext cx="8476060" cy="723275"/>
          </a:xfrm>
          <a:prstGeom prst="rect">
            <a:avLst/>
          </a:prstGeom>
          <a:noFill/>
        </p:spPr>
        <p:txBody>
          <a:bodyPr wrap="square">
            <a:spAutoFit/>
          </a:bodyPr>
          <a:lstStyle/>
          <a:p>
            <a:pPr>
              <a:spcAft>
                <a:spcPts val="600"/>
              </a:spcAft>
            </a:pPr>
            <a:r>
              <a:rPr lang="en-GB" sz="900" dirty="0">
                <a:solidFill>
                  <a:schemeClr val="tx1">
                    <a:lumMod val="75000"/>
                    <a:lumOff val="25000"/>
                  </a:schemeClr>
                </a:solidFill>
                <a:latin typeface="HelveticaNeueLT Std Lt" panose="020B0403020202020204" pitchFamily="34" charset="0"/>
              </a:rPr>
              <a:t>[1] Quillien, T., &amp; Lucas, C. G. (2023, June 8). Counterfactuals and the Logic of Causal Selection. Psychological Review. Advance online publication. </a:t>
            </a:r>
            <a:r>
              <a:rPr lang="en-GB" sz="900" dirty="0">
                <a:latin typeface="HelveticaNeueLT Std Lt" panose="020B0403020202020204" pitchFamily="34" charset="0"/>
                <a:hlinkClick r:id="rId2"/>
              </a:rPr>
              <a:t>https://dx.doi.org/10.1037/rev0000428 </a:t>
            </a:r>
            <a:endParaRPr lang="en-GB" sz="900" dirty="0">
              <a:effectLst/>
              <a:latin typeface="HelveticaNeueLT Std Lt" panose="020B0403020202020204" pitchFamily="34" charset="0"/>
            </a:endParaRPr>
          </a:p>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3"/>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029065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4C710-3D73-92C1-9802-B587761170C3}"/>
              </a:ext>
            </a:extLst>
          </p:cNvPr>
          <p:cNvSpPr>
            <a:spLocks noGrp="1"/>
          </p:cNvSpPr>
          <p:nvPr>
            <p:ph type="title"/>
          </p:nvPr>
        </p:nvSpPr>
        <p:spPr/>
        <p:txBody>
          <a:bodyPr>
            <a:normAutofit fontScale="90000"/>
          </a:bodyPr>
          <a:lstStyle/>
          <a:p>
            <a:r>
              <a:rPr lang="en-GB" dirty="0"/>
              <a:t>ROLLBACK</a:t>
            </a:r>
          </a:p>
        </p:txBody>
      </p:sp>
      <p:sp>
        <p:nvSpPr>
          <p:cNvPr id="4" name="Slide Number Placeholder 3">
            <a:extLst>
              <a:ext uri="{FF2B5EF4-FFF2-40B4-BE49-F238E27FC236}">
                <a16:creationId xmlns:a16="http://schemas.microsoft.com/office/drawing/2014/main" id="{8522B918-8565-E68A-2675-A08026A0B739}"/>
              </a:ext>
            </a:extLst>
          </p:cNvPr>
          <p:cNvSpPr>
            <a:spLocks noGrp="1"/>
          </p:cNvSpPr>
          <p:nvPr>
            <p:ph type="sldNum" idx="12"/>
          </p:nvPr>
        </p:nvSpPr>
        <p:spPr/>
        <p:txBody>
          <a:bodyPr>
            <a:normAutofit fontScale="92500" lnSpcReduction="10000"/>
          </a:bodyPr>
          <a:lstStyle/>
          <a:p>
            <a:fld id="{00000000-1234-1234-1234-123412341234}" type="slidenum">
              <a:rPr lang="en" smtClean="0"/>
              <a:pPr/>
              <a:t>74</a:t>
            </a:fld>
            <a:endParaRPr lang="en" dirty="0"/>
          </a:p>
        </p:txBody>
      </p:sp>
      <p:pic>
        <p:nvPicPr>
          <p:cNvPr id="12" name="Picture 11">
            <a:extLst>
              <a:ext uri="{FF2B5EF4-FFF2-40B4-BE49-F238E27FC236}">
                <a16:creationId xmlns:a16="http://schemas.microsoft.com/office/drawing/2014/main" id="{036F1D5C-29B2-92AF-C705-C474C4FCDC25}"/>
              </a:ext>
            </a:extLst>
          </p:cNvPr>
          <p:cNvPicPr>
            <a:picLocks noChangeAspect="1"/>
          </p:cNvPicPr>
          <p:nvPr/>
        </p:nvPicPr>
        <p:blipFill>
          <a:blip r:embed="rId2"/>
          <a:srcRect/>
          <a:stretch/>
        </p:blipFill>
        <p:spPr>
          <a:xfrm>
            <a:off x="1969217" y="1126115"/>
            <a:ext cx="5205564" cy="2627896"/>
          </a:xfrm>
          <a:prstGeom prst="rect">
            <a:avLst/>
          </a:prstGeom>
        </p:spPr>
      </p:pic>
      <p:pic>
        <p:nvPicPr>
          <p:cNvPr id="13" name="Picture 12" descr="A screenshot of a video game&#10;&#10;Description automatically generated">
            <a:extLst>
              <a:ext uri="{FF2B5EF4-FFF2-40B4-BE49-F238E27FC236}">
                <a16:creationId xmlns:a16="http://schemas.microsoft.com/office/drawing/2014/main" id="{B198A1A9-4B8B-798F-6C55-5B41FFE04A8B}"/>
              </a:ext>
            </a:extLst>
          </p:cNvPr>
          <p:cNvPicPr>
            <a:picLocks noChangeAspect="1"/>
          </p:cNvPicPr>
          <p:nvPr/>
        </p:nvPicPr>
        <p:blipFill>
          <a:blip r:embed="rId3"/>
          <a:stretch>
            <a:fillRect/>
          </a:stretch>
        </p:blipFill>
        <p:spPr>
          <a:xfrm>
            <a:off x="1969217" y="1123591"/>
            <a:ext cx="5215570" cy="2632944"/>
          </a:xfrm>
          <a:prstGeom prst="rect">
            <a:avLst/>
          </a:prstGeom>
        </p:spPr>
      </p:pic>
      <p:sp>
        <p:nvSpPr>
          <p:cNvPr id="18" name="TextBox 17">
            <a:extLst>
              <a:ext uri="{FF2B5EF4-FFF2-40B4-BE49-F238E27FC236}">
                <a16:creationId xmlns:a16="http://schemas.microsoft.com/office/drawing/2014/main" id="{FB4CEDB3-8B0E-8A4A-2F52-6A293991CF33}"/>
              </a:ext>
            </a:extLst>
          </p:cNvPr>
          <p:cNvSpPr txBox="1"/>
          <p:nvPr/>
        </p:nvSpPr>
        <p:spPr>
          <a:xfrm>
            <a:off x="2785292" y="3849366"/>
            <a:ext cx="3573414" cy="369332"/>
          </a:xfrm>
          <a:prstGeom prst="rect">
            <a:avLst/>
          </a:prstGeom>
          <a:noFill/>
        </p:spPr>
        <p:txBody>
          <a:bodyPr wrap="none" rtlCol="0">
            <a:spAutoFit/>
          </a:bodyPr>
          <a:lstStyle/>
          <a:p>
            <a:r>
              <a:rPr lang="en-GB" sz="1800" b="1" dirty="0">
                <a:solidFill>
                  <a:schemeClr val="tx1">
                    <a:lumMod val="85000"/>
                    <a:lumOff val="15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Calculate</a:t>
            </a:r>
            <a:endParaRPr lang="en-GB" sz="1800" dirty="0">
              <a:solidFill>
                <a:schemeClr val="tx2">
                  <a:lumMod val="90000"/>
                </a:schemeClr>
              </a:solidFill>
              <a:latin typeface="HelveticaNeueLT Std"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CE823F7-25FA-A619-F257-24D2BC076388}"/>
                  </a:ext>
                </a:extLst>
              </p:cNvPr>
              <p:cNvSpPr txBox="1"/>
              <p:nvPr/>
            </p:nvSpPr>
            <p:spPr>
              <a:xfrm>
                <a:off x="3365055" y="773362"/>
                <a:ext cx="2413888" cy="307777"/>
              </a:xfrm>
              <a:prstGeom prst="rect">
                <a:avLst/>
              </a:prstGeom>
              <a:noFill/>
            </p:spPr>
            <p:txBody>
              <a:bodyPr wrap="square">
                <a:spAutoFit/>
              </a:bodyPr>
              <a:lstStyle/>
              <a:p>
                <a:r>
                  <a:rPr lang="en-GB" b="1" dirty="0">
                    <a:latin typeface="HelveticaNeueLT Std" panose="020B0604020202020204" pitchFamily="34" charset="0"/>
                  </a:rPr>
                  <a:t>Observed trajectory:</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 </m:t>
                        </m:r>
                        <m:r>
                          <a:rPr lang="en-GB" b="0" i="1" smtClean="0">
                            <a:latin typeface="Cambria Math" panose="02040503050406030204" pitchFamily="18" charset="0"/>
                          </a:rPr>
                          <m:t>𝑠</m:t>
                        </m:r>
                      </m:e>
                      <m:sub>
                        <m:r>
                          <a:rPr lang="en-GB" b="0" i="1" smtClean="0">
                            <a:latin typeface="Cambria Math" panose="02040503050406030204" pitchFamily="18" charset="0"/>
                          </a:rPr>
                          <m:t>1:</m:t>
                        </m:r>
                        <m:r>
                          <a:rPr lang="en-GB" b="0" i="1" smtClean="0">
                            <a:latin typeface="Cambria Math" panose="02040503050406030204" pitchFamily="18" charset="0"/>
                          </a:rPr>
                          <m:t>𝑡</m:t>
                        </m:r>
                      </m:sub>
                    </m:sSub>
                  </m:oMath>
                </a14:m>
                <a:endParaRPr lang="en-GB" dirty="0">
                  <a:solidFill>
                    <a:schemeClr val="tx1"/>
                  </a:solidFill>
                  <a:latin typeface="HelveticaNeueLT Std" panose="020B0604020202020204" pitchFamily="34" charset="0"/>
                </a:endParaRPr>
              </a:p>
            </p:txBody>
          </p:sp>
        </mc:Choice>
        <mc:Fallback xmlns="">
          <p:sp>
            <p:nvSpPr>
              <p:cNvPr id="7" name="TextBox 6">
                <a:extLst>
                  <a:ext uri="{FF2B5EF4-FFF2-40B4-BE49-F238E27FC236}">
                    <a16:creationId xmlns:a16="http://schemas.microsoft.com/office/drawing/2014/main" id="{ACE823F7-25FA-A619-F257-24D2BC076388}"/>
                  </a:ext>
                </a:extLst>
              </p:cNvPr>
              <p:cNvSpPr txBox="1">
                <a:spLocks noRot="1" noChangeAspect="1" noMove="1" noResize="1" noEditPoints="1" noAdjustHandles="1" noChangeArrowheads="1" noChangeShapeType="1" noTextEdit="1"/>
              </p:cNvSpPr>
              <p:nvPr/>
            </p:nvSpPr>
            <p:spPr>
              <a:xfrm>
                <a:off x="3365055" y="773362"/>
                <a:ext cx="2413888" cy="307777"/>
              </a:xfrm>
              <a:prstGeom prst="rect">
                <a:avLst/>
              </a:prstGeom>
              <a:blipFill>
                <a:blip r:embed="rId4"/>
                <a:stretch>
                  <a:fillRect l="-758" t="-4000" b="-2000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4A500FF2-B3AE-1AEB-B6EB-161F92CCB9DD}"/>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5"/>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409115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4C710-3D73-92C1-9802-B587761170C3}"/>
              </a:ext>
            </a:extLst>
          </p:cNvPr>
          <p:cNvSpPr>
            <a:spLocks noGrp="1"/>
          </p:cNvSpPr>
          <p:nvPr>
            <p:ph type="title"/>
          </p:nvPr>
        </p:nvSpPr>
        <p:spPr/>
        <p:txBody>
          <a:bodyPr>
            <a:normAutofit fontScale="90000"/>
          </a:bodyPr>
          <a:lstStyle/>
          <a:p>
            <a:r>
              <a:rPr lang="en-GB" dirty="0"/>
              <a:t>ROLLBACK</a:t>
            </a:r>
          </a:p>
        </p:txBody>
      </p:sp>
      <p:sp>
        <p:nvSpPr>
          <p:cNvPr id="4" name="Slide Number Placeholder 3">
            <a:extLst>
              <a:ext uri="{FF2B5EF4-FFF2-40B4-BE49-F238E27FC236}">
                <a16:creationId xmlns:a16="http://schemas.microsoft.com/office/drawing/2014/main" id="{8522B918-8565-E68A-2675-A08026A0B739}"/>
              </a:ext>
            </a:extLst>
          </p:cNvPr>
          <p:cNvSpPr>
            <a:spLocks noGrp="1"/>
          </p:cNvSpPr>
          <p:nvPr>
            <p:ph type="sldNum" idx="12"/>
          </p:nvPr>
        </p:nvSpPr>
        <p:spPr/>
        <p:txBody>
          <a:bodyPr>
            <a:normAutofit fontScale="92500" lnSpcReduction="10000"/>
          </a:bodyPr>
          <a:lstStyle/>
          <a:p>
            <a:fld id="{00000000-1234-1234-1234-123412341234}" type="slidenum">
              <a:rPr lang="en" smtClean="0"/>
              <a:pPr/>
              <a:t>75</a:t>
            </a:fld>
            <a:endParaRPr lang="en" dirty="0"/>
          </a:p>
        </p:txBody>
      </p:sp>
      <p:sp>
        <p:nvSpPr>
          <p:cNvPr id="18" name="TextBox 17">
            <a:extLst>
              <a:ext uri="{FF2B5EF4-FFF2-40B4-BE49-F238E27FC236}">
                <a16:creationId xmlns:a16="http://schemas.microsoft.com/office/drawing/2014/main" id="{FB4CEDB3-8B0E-8A4A-2F52-6A293991CF33}"/>
              </a:ext>
            </a:extLst>
          </p:cNvPr>
          <p:cNvSpPr txBox="1"/>
          <p:nvPr/>
        </p:nvSpPr>
        <p:spPr>
          <a:xfrm>
            <a:off x="2785292" y="3849366"/>
            <a:ext cx="3573414" cy="369332"/>
          </a:xfrm>
          <a:prstGeom prst="rect">
            <a:avLst/>
          </a:prstGeom>
          <a:noFill/>
        </p:spPr>
        <p:txBody>
          <a:bodyPr wrap="none" rtlCol="0">
            <a:spAutoFit/>
          </a:bodyPr>
          <a:lstStyle/>
          <a:p>
            <a:r>
              <a:rPr lang="en-GB" sz="1800" b="1" dirty="0">
                <a:solidFill>
                  <a:schemeClr val="tx1">
                    <a:lumMod val="85000"/>
                    <a:lumOff val="15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Calculate</a:t>
            </a:r>
            <a:endParaRPr lang="en-GB" sz="1800" dirty="0">
              <a:solidFill>
                <a:schemeClr val="tx2">
                  <a:lumMod val="90000"/>
                </a:schemeClr>
              </a:solidFill>
              <a:latin typeface="HelveticaNeueLT Std" panose="020B0604020202020204" pitchFamily="34" charset="0"/>
            </a:endParaRPr>
          </a:p>
        </p:txBody>
      </p:sp>
      <p:pic>
        <p:nvPicPr>
          <p:cNvPr id="8" name="Picture 7">
            <a:extLst>
              <a:ext uri="{FF2B5EF4-FFF2-40B4-BE49-F238E27FC236}">
                <a16:creationId xmlns:a16="http://schemas.microsoft.com/office/drawing/2014/main" id="{1851300A-3B42-5949-F43C-FC0B77EB9979}"/>
              </a:ext>
            </a:extLst>
          </p:cNvPr>
          <p:cNvPicPr>
            <a:picLocks noChangeAspect="1"/>
          </p:cNvPicPr>
          <p:nvPr/>
        </p:nvPicPr>
        <p:blipFill>
          <a:blip r:embed="rId2"/>
          <a:srcRect/>
          <a:stretch/>
        </p:blipFill>
        <p:spPr>
          <a:xfrm>
            <a:off x="1969217" y="1126115"/>
            <a:ext cx="5205564" cy="262789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990927-75D9-8221-E5EC-E6A30B28255F}"/>
                  </a:ext>
                </a:extLst>
              </p:cNvPr>
              <p:cNvSpPr txBox="1"/>
              <p:nvPr/>
            </p:nvSpPr>
            <p:spPr>
              <a:xfrm>
                <a:off x="3329885" y="775886"/>
                <a:ext cx="2484227" cy="307777"/>
              </a:xfrm>
              <a:prstGeom prst="rect">
                <a:avLst/>
              </a:prstGeom>
              <a:noFill/>
            </p:spPr>
            <p:txBody>
              <a:bodyPr wrap="square">
                <a:spAutoFit/>
              </a:bodyPr>
              <a:lstStyle/>
              <a:p>
                <a:r>
                  <a:rPr lang="en-GB" b="1" dirty="0">
                    <a:solidFill>
                      <a:schemeClr val="tx1"/>
                    </a:solidFill>
                    <a:latin typeface="HelveticaNeueLT Std" panose="020B0604020202020204" pitchFamily="34" charset="0"/>
                  </a:rPr>
                  <a:t>Rolled back trajectory: </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𝑠</m:t>
                        </m:r>
                      </m:e>
                      <m:sub>
                        <m:r>
                          <a:rPr lang="en-GB" b="0" i="1" smtClean="0">
                            <a:solidFill>
                              <a:schemeClr val="tx1"/>
                            </a:solidFill>
                            <a:latin typeface="Cambria Math" panose="02040503050406030204" pitchFamily="18" charset="0"/>
                          </a:rPr>
                          <m:t>1:</m:t>
                        </m:r>
                        <m:r>
                          <a:rPr lang="en-GB" b="0" i="1" smtClean="0">
                            <a:solidFill>
                              <a:schemeClr val="tx1"/>
                            </a:solidFill>
                            <a:latin typeface="Cambria Math" panose="02040503050406030204" pitchFamily="18" charset="0"/>
                          </a:rPr>
                          <m:t>𝜏</m:t>
                        </m:r>
                      </m:sub>
                    </m:sSub>
                  </m:oMath>
                </a14:m>
                <a:endParaRPr lang="en-GB" dirty="0"/>
              </a:p>
            </p:txBody>
          </p:sp>
        </mc:Choice>
        <mc:Fallback xmlns="">
          <p:sp>
            <p:nvSpPr>
              <p:cNvPr id="9" name="TextBox 8">
                <a:extLst>
                  <a:ext uri="{FF2B5EF4-FFF2-40B4-BE49-F238E27FC236}">
                    <a16:creationId xmlns:a16="http://schemas.microsoft.com/office/drawing/2014/main" id="{BA990927-75D9-8221-E5EC-E6A30B28255F}"/>
                  </a:ext>
                </a:extLst>
              </p:cNvPr>
              <p:cNvSpPr txBox="1">
                <a:spLocks noRot="1" noChangeAspect="1" noMove="1" noResize="1" noEditPoints="1" noAdjustHandles="1" noChangeArrowheads="1" noChangeShapeType="1" noTextEdit="1"/>
              </p:cNvSpPr>
              <p:nvPr/>
            </p:nvSpPr>
            <p:spPr>
              <a:xfrm>
                <a:off x="3329885" y="775886"/>
                <a:ext cx="2484227" cy="307777"/>
              </a:xfrm>
              <a:prstGeom prst="rect">
                <a:avLst/>
              </a:prstGeom>
              <a:blipFill>
                <a:blip r:embed="rId3"/>
                <a:stretch>
                  <a:fillRect l="-735" t="-3922" b="-17647"/>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92E7461C-A3CC-56C5-444D-67847F76D201}"/>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4"/>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5783964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4C710-3D73-92C1-9802-B587761170C3}"/>
              </a:ext>
            </a:extLst>
          </p:cNvPr>
          <p:cNvSpPr>
            <a:spLocks noGrp="1"/>
          </p:cNvSpPr>
          <p:nvPr>
            <p:ph type="title"/>
          </p:nvPr>
        </p:nvSpPr>
        <p:spPr/>
        <p:txBody>
          <a:bodyPr>
            <a:normAutofit fontScale="90000"/>
          </a:bodyPr>
          <a:lstStyle/>
          <a:p>
            <a:r>
              <a:rPr lang="en-GB" dirty="0"/>
              <a:t>ROLLBACK</a:t>
            </a:r>
          </a:p>
        </p:txBody>
      </p:sp>
      <p:sp>
        <p:nvSpPr>
          <p:cNvPr id="4" name="Slide Number Placeholder 3">
            <a:extLst>
              <a:ext uri="{FF2B5EF4-FFF2-40B4-BE49-F238E27FC236}">
                <a16:creationId xmlns:a16="http://schemas.microsoft.com/office/drawing/2014/main" id="{8522B918-8565-E68A-2675-A08026A0B739}"/>
              </a:ext>
            </a:extLst>
          </p:cNvPr>
          <p:cNvSpPr>
            <a:spLocks noGrp="1"/>
          </p:cNvSpPr>
          <p:nvPr>
            <p:ph type="sldNum" idx="12"/>
          </p:nvPr>
        </p:nvSpPr>
        <p:spPr/>
        <p:txBody>
          <a:bodyPr>
            <a:normAutofit fontScale="92500" lnSpcReduction="10000"/>
          </a:bodyPr>
          <a:lstStyle/>
          <a:p>
            <a:fld id="{00000000-1234-1234-1234-123412341234}" type="slidenum">
              <a:rPr lang="en" smtClean="0"/>
              <a:pPr/>
              <a:t>76</a:t>
            </a:fld>
            <a:endParaRPr lang="en" dirty="0"/>
          </a:p>
        </p:txBody>
      </p:sp>
      <p:sp>
        <p:nvSpPr>
          <p:cNvPr id="18" name="TextBox 17">
            <a:extLst>
              <a:ext uri="{FF2B5EF4-FFF2-40B4-BE49-F238E27FC236}">
                <a16:creationId xmlns:a16="http://schemas.microsoft.com/office/drawing/2014/main" id="{FB4CEDB3-8B0E-8A4A-2F52-6A293991CF33}"/>
              </a:ext>
            </a:extLst>
          </p:cNvPr>
          <p:cNvSpPr txBox="1"/>
          <p:nvPr/>
        </p:nvSpPr>
        <p:spPr>
          <a:xfrm>
            <a:off x="2785292" y="3849366"/>
            <a:ext cx="3573414" cy="369332"/>
          </a:xfrm>
          <a:prstGeom prst="rect">
            <a:avLst/>
          </a:prstGeom>
          <a:noFill/>
        </p:spPr>
        <p:txBody>
          <a:bodyPr wrap="none" rtlCol="0">
            <a:spAutoFit/>
          </a:bodyPr>
          <a:lstStyle/>
          <a:p>
            <a:r>
              <a:rPr lang="en-GB" sz="1800" b="1" dirty="0">
                <a:solidFill>
                  <a:schemeClr val="tx1">
                    <a:lumMod val="85000"/>
                    <a:lumOff val="15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Calculate</a:t>
            </a:r>
            <a:endParaRPr lang="en-GB" sz="1800" dirty="0">
              <a:solidFill>
                <a:schemeClr val="tx2">
                  <a:lumMod val="90000"/>
                </a:schemeClr>
              </a:solidFill>
              <a:latin typeface="HelveticaNeueLT Std" panose="020B0604020202020204" pitchFamily="34" charset="0"/>
            </a:endParaRPr>
          </a:p>
        </p:txBody>
      </p:sp>
      <p:pic>
        <p:nvPicPr>
          <p:cNvPr id="8" name="Picture 7">
            <a:extLst>
              <a:ext uri="{FF2B5EF4-FFF2-40B4-BE49-F238E27FC236}">
                <a16:creationId xmlns:a16="http://schemas.microsoft.com/office/drawing/2014/main" id="{1851300A-3B42-5949-F43C-FC0B77EB9979}"/>
              </a:ext>
            </a:extLst>
          </p:cNvPr>
          <p:cNvPicPr>
            <a:picLocks noChangeAspect="1"/>
          </p:cNvPicPr>
          <p:nvPr/>
        </p:nvPicPr>
        <p:blipFill>
          <a:blip r:embed="rId2"/>
          <a:srcRect/>
          <a:stretch/>
        </p:blipFill>
        <p:spPr>
          <a:xfrm>
            <a:off x="1969217" y="1126115"/>
            <a:ext cx="5205564" cy="262789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53D663-E1CD-DC1F-C64B-99CDCE3CECC2}"/>
                  </a:ext>
                </a:extLst>
              </p:cNvPr>
              <p:cNvSpPr txBox="1"/>
              <p:nvPr/>
            </p:nvSpPr>
            <p:spPr>
              <a:xfrm>
                <a:off x="746520" y="2440063"/>
                <a:ext cx="2063822" cy="738664"/>
              </a:xfrm>
              <a:prstGeom prst="rect">
                <a:avLst/>
              </a:prstGeom>
              <a:noFill/>
            </p:spPr>
            <p:txBody>
              <a:bodyPr wrap="square" rtlCol="0">
                <a:spAutoFit/>
              </a:bodyPr>
              <a:lstStyle/>
              <a:p>
                <a:r>
                  <a:rPr lang="en-GB" b="1" dirty="0">
                    <a:latin typeface="HelveticaNeueLT Std" panose="020B0604020202020204" pitchFamily="34" charset="0"/>
                  </a:rPr>
                  <a:t>Rollback duration (</a:t>
                </a:r>
                <a14:m>
                  <m:oMath xmlns:m="http://schemas.openxmlformats.org/officeDocument/2006/math">
                    <m:r>
                      <a:rPr lang="en-GB" b="0" i="1" smtClean="0">
                        <a:latin typeface="Cambria Math" panose="02040503050406030204" pitchFamily="18" charset="0"/>
                      </a:rPr>
                      <m:t>𝜏</m:t>
                    </m:r>
                  </m:oMath>
                </a14:m>
                <a:r>
                  <a:rPr lang="en-GB" b="1" dirty="0">
                    <a:latin typeface="HelveticaNeueLT Std" panose="020B0604020202020204" pitchFamily="34" charset="0"/>
                  </a:rPr>
                  <a:t>):</a:t>
                </a:r>
              </a:p>
              <a:p>
                <a:r>
                  <a:rPr lang="en-GB" dirty="0">
                    <a:solidFill>
                      <a:schemeClr val="tx1">
                        <a:lumMod val="75000"/>
                        <a:lumOff val="25000"/>
                      </a:schemeClr>
                    </a:solidFill>
                    <a:latin typeface="HelveticaNeueLT Std" panose="020B0604020202020204" pitchFamily="34" charset="0"/>
                  </a:rPr>
                  <a:t>Selected based on actions and user query.</a:t>
                </a:r>
                <a:endParaRPr lang="en-GB" dirty="0">
                  <a:solidFill>
                    <a:schemeClr val="tx1"/>
                  </a:solidFill>
                  <a:latin typeface="HelveticaNeueLT Std" panose="020B0604020202020204" pitchFamily="34" charset="0"/>
                </a:endParaRPr>
              </a:p>
            </p:txBody>
          </p:sp>
        </mc:Choice>
        <mc:Fallback xmlns="">
          <p:sp>
            <p:nvSpPr>
              <p:cNvPr id="6" name="TextBox 5">
                <a:extLst>
                  <a:ext uri="{FF2B5EF4-FFF2-40B4-BE49-F238E27FC236}">
                    <a16:creationId xmlns:a16="http://schemas.microsoft.com/office/drawing/2014/main" id="{6B53D663-E1CD-DC1F-C64B-99CDCE3CECC2}"/>
                  </a:ext>
                </a:extLst>
              </p:cNvPr>
              <p:cNvSpPr txBox="1">
                <a:spLocks noRot="1" noChangeAspect="1" noMove="1" noResize="1" noEditPoints="1" noAdjustHandles="1" noChangeArrowheads="1" noChangeShapeType="1" noTextEdit="1"/>
              </p:cNvSpPr>
              <p:nvPr/>
            </p:nvSpPr>
            <p:spPr>
              <a:xfrm>
                <a:off x="746520" y="2440063"/>
                <a:ext cx="2063822" cy="738664"/>
              </a:xfrm>
              <a:prstGeom prst="rect">
                <a:avLst/>
              </a:prstGeom>
              <a:blipFill>
                <a:blip r:embed="rId3"/>
                <a:stretch>
                  <a:fillRect l="-885" t="-826" b="-82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990927-75D9-8221-E5EC-E6A30B28255F}"/>
                  </a:ext>
                </a:extLst>
              </p:cNvPr>
              <p:cNvSpPr txBox="1"/>
              <p:nvPr/>
            </p:nvSpPr>
            <p:spPr>
              <a:xfrm>
                <a:off x="3329885" y="775886"/>
                <a:ext cx="2484227" cy="307777"/>
              </a:xfrm>
              <a:prstGeom prst="rect">
                <a:avLst/>
              </a:prstGeom>
              <a:noFill/>
            </p:spPr>
            <p:txBody>
              <a:bodyPr wrap="square">
                <a:spAutoFit/>
              </a:bodyPr>
              <a:lstStyle/>
              <a:p>
                <a:r>
                  <a:rPr lang="en-GB" b="1" dirty="0">
                    <a:solidFill>
                      <a:schemeClr val="tx1"/>
                    </a:solidFill>
                    <a:latin typeface="HelveticaNeueLT Std" panose="020B0604020202020204" pitchFamily="34" charset="0"/>
                  </a:rPr>
                  <a:t>Rolled back trajectory: </a:t>
                </a:r>
                <a14:m>
                  <m:oMath xmlns:m="http://schemas.openxmlformats.org/officeDocument/2006/math">
                    <m:sSub>
                      <m:sSubPr>
                        <m:ctrlPr>
                          <a:rPr lang="en-GB" b="0"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𝑠</m:t>
                        </m:r>
                      </m:e>
                      <m:sub>
                        <m:r>
                          <a:rPr lang="en-GB" b="0" i="1" smtClean="0">
                            <a:solidFill>
                              <a:schemeClr val="tx1"/>
                            </a:solidFill>
                            <a:latin typeface="Cambria Math" panose="02040503050406030204" pitchFamily="18" charset="0"/>
                          </a:rPr>
                          <m:t>1:</m:t>
                        </m:r>
                        <m:r>
                          <a:rPr lang="en-GB" b="0" i="1" smtClean="0">
                            <a:solidFill>
                              <a:schemeClr val="tx1"/>
                            </a:solidFill>
                            <a:latin typeface="Cambria Math" panose="02040503050406030204" pitchFamily="18" charset="0"/>
                          </a:rPr>
                          <m:t>𝜏</m:t>
                        </m:r>
                      </m:sub>
                    </m:sSub>
                  </m:oMath>
                </a14:m>
                <a:endParaRPr lang="en-GB" dirty="0"/>
              </a:p>
            </p:txBody>
          </p:sp>
        </mc:Choice>
        <mc:Fallback xmlns="">
          <p:sp>
            <p:nvSpPr>
              <p:cNvPr id="9" name="TextBox 8">
                <a:extLst>
                  <a:ext uri="{FF2B5EF4-FFF2-40B4-BE49-F238E27FC236}">
                    <a16:creationId xmlns:a16="http://schemas.microsoft.com/office/drawing/2014/main" id="{BA990927-75D9-8221-E5EC-E6A30B28255F}"/>
                  </a:ext>
                </a:extLst>
              </p:cNvPr>
              <p:cNvSpPr txBox="1">
                <a:spLocks noRot="1" noChangeAspect="1" noMove="1" noResize="1" noEditPoints="1" noAdjustHandles="1" noChangeArrowheads="1" noChangeShapeType="1" noTextEdit="1"/>
              </p:cNvSpPr>
              <p:nvPr/>
            </p:nvSpPr>
            <p:spPr>
              <a:xfrm>
                <a:off x="3329885" y="775886"/>
                <a:ext cx="2484227" cy="307777"/>
              </a:xfrm>
              <a:prstGeom prst="rect">
                <a:avLst/>
              </a:prstGeom>
              <a:blipFill>
                <a:blip r:embed="rId4"/>
                <a:stretch>
                  <a:fillRect l="-735" t="-3922" b="-17647"/>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C6701B6B-C9C4-D00C-52CB-F0AA716DF88C}"/>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5"/>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3354025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91F8-0C81-BA5B-DE16-98632B4C9B18}"/>
              </a:ext>
            </a:extLst>
          </p:cNvPr>
          <p:cNvSpPr>
            <a:spLocks noGrp="1"/>
          </p:cNvSpPr>
          <p:nvPr>
            <p:ph type="title"/>
          </p:nvPr>
        </p:nvSpPr>
        <p:spPr/>
        <p:txBody>
          <a:bodyPr>
            <a:normAutofit fontScale="90000"/>
          </a:bodyPr>
          <a:lstStyle/>
          <a:p>
            <a:r>
              <a:rPr lang="en-GB" dirty="0"/>
              <a:t>SAMPLE (COUNTER)FACTUALS</a:t>
            </a:r>
          </a:p>
        </p:txBody>
      </p:sp>
      <p:sp>
        <p:nvSpPr>
          <p:cNvPr id="4" name="Slide Number Placeholder 3">
            <a:extLst>
              <a:ext uri="{FF2B5EF4-FFF2-40B4-BE49-F238E27FC236}">
                <a16:creationId xmlns:a16="http://schemas.microsoft.com/office/drawing/2014/main" id="{B7B1E365-135E-BAE4-E9EA-0F844E954703}"/>
              </a:ext>
            </a:extLst>
          </p:cNvPr>
          <p:cNvSpPr>
            <a:spLocks noGrp="1"/>
          </p:cNvSpPr>
          <p:nvPr>
            <p:ph type="sldNum" idx="12"/>
          </p:nvPr>
        </p:nvSpPr>
        <p:spPr/>
        <p:txBody>
          <a:bodyPr>
            <a:normAutofit fontScale="92500" lnSpcReduction="10000"/>
          </a:bodyPr>
          <a:lstStyle/>
          <a:p>
            <a:fld id="{00000000-1234-1234-1234-123412341234}" type="slidenum">
              <a:rPr lang="en" smtClean="0"/>
              <a:pPr/>
              <a:t>77</a:t>
            </a:fld>
            <a:endParaRPr lang="en" dirty="0"/>
          </a:p>
        </p:txBody>
      </p:sp>
      <p:sp>
        <p:nvSpPr>
          <p:cNvPr id="7" name="TextBox 6">
            <a:extLst>
              <a:ext uri="{FF2B5EF4-FFF2-40B4-BE49-F238E27FC236}">
                <a16:creationId xmlns:a16="http://schemas.microsoft.com/office/drawing/2014/main" id="{F1B35587-A17C-5F3D-CED7-480E270782A1}"/>
              </a:ext>
            </a:extLst>
          </p:cNvPr>
          <p:cNvSpPr txBox="1"/>
          <p:nvPr/>
        </p:nvSpPr>
        <p:spPr>
          <a:xfrm>
            <a:off x="2785293" y="3859930"/>
            <a:ext cx="3573414"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Sample</a:t>
            </a:r>
            <a:r>
              <a:rPr lang="en-GB" sz="1800" dirty="0">
                <a:solidFill>
                  <a:schemeClr val="tx2">
                    <a:lumMod val="90000"/>
                  </a:schemeClr>
                </a:solidFill>
                <a:latin typeface="HelveticaNeueLT Std" panose="020B0604020202020204" pitchFamily="34" charset="0"/>
                <a:sym typeface="Wingdings" panose="05000000000000000000" pitchFamily="2" charset="2"/>
              </a:rPr>
              <a:t>  Calculate</a:t>
            </a:r>
            <a:endParaRPr lang="en-GB" sz="1800" dirty="0">
              <a:solidFill>
                <a:schemeClr val="tx2">
                  <a:lumMod val="90000"/>
                </a:schemeClr>
              </a:solidFill>
              <a:latin typeface="HelveticaNeueLT Std" panose="020B0604020202020204" pitchFamily="34" charset="0"/>
            </a:endParaRPr>
          </a:p>
        </p:txBody>
      </p:sp>
      <p:pic>
        <p:nvPicPr>
          <p:cNvPr id="3" name="Picture 2">
            <a:extLst>
              <a:ext uri="{FF2B5EF4-FFF2-40B4-BE49-F238E27FC236}">
                <a16:creationId xmlns:a16="http://schemas.microsoft.com/office/drawing/2014/main" id="{2129D938-16A5-1F78-2289-A72DF231B550}"/>
              </a:ext>
            </a:extLst>
          </p:cNvPr>
          <p:cNvPicPr>
            <a:picLocks noChangeAspect="1"/>
          </p:cNvPicPr>
          <p:nvPr/>
        </p:nvPicPr>
        <p:blipFill>
          <a:blip r:embed="rId2"/>
          <a:srcRect/>
          <a:stretch/>
        </p:blipFill>
        <p:spPr>
          <a:xfrm>
            <a:off x="1951348" y="1129204"/>
            <a:ext cx="5241304" cy="26459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DE12352-166E-4E9F-E1C7-3A00CCC7DDDD}"/>
                  </a:ext>
                </a:extLst>
              </p:cNvPr>
              <p:cNvSpPr txBox="1"/>
              <p:nvPr/>
            </p:nvSpPr>
            <p:spPr>
              <a:xfrm>
                <a:off x="2591148" y="779031"/>
                <a:ext cx="3917163" cy="307777"/>
              </a:xfrm>
              <a:prstGeom prst="rect">
                <a:avLst/>
              </a:prstGeom>
              <a:noFill/>
            </p:spPr>
            <p:txBody>
              <a:bodyPr wrap="none" rtlCol="0">
                <a:spAutoFit/>
              </a:bodyPr>
              <a:lstStyle/>
              <a:p>
                <a:r>
                  <a:rPr lang="en-GB" b="1" dirty="0"/>
                  <a:t>Sample (counter)factual worlds </a:t>
                </a:r>
                <a14:m>
                  <m:oMath xmlns:m="http://schemas.openxmlformats.org/officeDocument/2006/math">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𝑠</m:t>
                        </m:r>
                      </m:e>
                      <m:sub>
                        <m:r>
                          <a:rPr lang="en-GB" b="0" i="1" smtClean="0">
                            <a:latin typeface="Cambria Math" panose="02040503050406030204" pitchFamily="18" charset="0"/>
                          </a:rPr>
                          <m:t>𝜏</m:t>
                        </m:r>
                        <m:r>
                          <a:rPr lang="en-GB" b="0" i="1" smtClean="0">
                            <a:latin typeface="Cambria Math" panose="02040503050406030204" pitchFamily="18" charset="0"/>
                          </a:rPr>
                          <m:t>:</m:t>
                        </m:r>
                        <m:r>
                          <a:rPr lang="en-GB" b="0" i="1" smtClean="0">
                            <a:latin typeface="Cambria Math" panose="02040503050406030204" pitchFamily="18" charset="0"/>
                          </a:rPr>
                          <m:t>𝑛</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𝑠</m:t>
                        </m:r>
                      </m:e>
                      <m:sub>
                        <m:r>
                          <a:rPr lang="en-GB" b="0" i="1" smtClean="0">
                            <a:latin typeface="Cambria Math" panose="02040503050406030204" pitchFamily="18" charset="0"/>
                          </a:rPr>
                          <m:t>1:</m:t>
                        </m:r>
                        <m:r>
                          <a:rPr lang="en-GB" b="0" i="1" smtClean="0">
                            <a:latin typeface="Cambria Math" panose="02040503050406030204" pitchFamily="18" charset="0"/>
                          </a:rPr>
                          <m:t>𝜏</m:t>
                        </m:r>
                      </m:sub>
                    </m:sSub>
                    <m:r>
                      <a:rPr lang="en-GB" b="0" i="1" smtClean="0">
                        <a:latin typeface="Cambria Math" panose="02040503050406030204" pitchFamily="18" charset="0"/>
                      </a:rPr>
                      <m:t>)</m:t>
                    </m:r>
                  </m:oMath>
                </a14:m>
                <a:endParaRPr lang="en-GB" dirty="0"/>
              </a:p>
            </p:txBody>
          </p:sp>
        </mc:Choice>
        <mc:Fallback xmlns="">
          <p:sp>
            <p:nvSpPr>
              <p:cNvPr id="11" name="TextBox 10">
                <a:extLst>
                  <a:ext uri="{FF2B5EF4-FFF2-40B4-BE49-F238E27FC236}">
                    <a16:creationId xmlns:a16="http://schemas.microsoft.com/office/drawing/2014/main" id="{9DE12352-166E-4E9F-E1C7-3A00CCC7DDDD}"/>
                  </a:ext>
                </a:extLst>
              </p:cNvPr>
              <p:cNvSpPr txBox="1">
                <a:spLocks noRot="1" noChangeAspect="1" noMove="1" noResize="1" noEditPoints="1" noAdjustHandles="1" noChangeArrowheads="1" noChangeShapeType="1" noTextEdit="1"/>
              </p:cNvSpPr>
              <p:nvPr/>
            </p:nvSpPr>
            <p:spPr>
              <a:xfrm>
                <a:off x="2591148" y="779031"/>
                <a:ext cx="3917163" cy="307777"/>
              </a:xfrm>
              <a:prstGeom prst="rect">
                <a:avLst/>
              </a:prstGeom>
              <a:blipFill>
                <a:blip r:embed="rId3"/>
                <a:stretch>
                  <a:fillRect l="-467" t="-4000" b="-2000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5433F904-7677-BEAA-5E47-8C4A7D17B32E}"/>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4"/>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3502792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F35F71-97AF-0A0C-FDC3-37021778C5BD}"/>
              </a:ext>
            </a:extLst>
          </p:cNvPr>
          <p:cNvSpPr>
            <a:spLocks noGrp="1"/>
          </p:cNvSpPr>
          <p:nvPr>
            <p:ph type="title"/>
          </p:nvPr>
        </p:nvSpPr>
        <p:spPr/>
        <p:txBody>
          <a:bodyPr>
            <a:normAutofit fontScale="90000"/>
          </a:bodyPr>
          <a:lstStyle/>
          <a:p>
            <a:r>
              <a:rPr lang="en-GB" dirty="0"/>
              <a:t>SAMPLE (COUNTER)FACTUALS</a:t>
            </a:r>
          </a:p>
        </p:txBody>
      </p:sp>
      <p:sp>
        <p:nvSpPr>
          <p:cNvPr id="4" name="Slide Number Placeholder 3">
            <a:extLst>
              <a:ext uri="{FF2B5EF4-FFF2-40B4-BE49-F238E27FC236}">
                <a16:creationId xmlns:a16="http://schemas.microsoft.com/office/drawing/2014/main" id="{E967B760-6E7F-04D5-9FF2-42A4CCD40286}"/>
              </a:ext>
            </a:extLst>
          </p:cNvPr>
          <p:cNvSpPr>
            <a:spLocks noGrp="1"/>
          </p:cNvSpPr>
          <p:nvPr>
            <p:ph type="sldNum" idx="12"/>
          </p:nvPr>
        </p:nvSpPr>
        <p:spPr/>
        <p:txBody>
          <a:bodyPr>
            <a:normAutofit fontScale="92500" lnSpcReduction="10000"/>
          </a:bodyPr>
          <a:lstStyle/>
          <a:p>
            <a:fld id="{00000000-1234-1234-1234-123412341234}" type="slidenum">
              <a:rPr lang="en" smtClean="0"/>
              <a:pPr/>
              <a:t>78</a:t>
            </a:fld>
            <a:endParaRPr lang="en" dirty="0"/>
          </a:p>
        </p:txBody>
      </p:sp>
      <p:pic>
        <p:nvPicPr>
          <p:cNvPr id="6" name="Picture 5" descr="Graphical user interface, shape&#10;&#10;Description automatically generated with medium confidence">
            <a:extLst>
              <a:ext uri="{FF2B5EF4-FFF2-40B4-BE49-F238E27FC236}">
                <a16:creationId xmlns:a16="http://schemas.microsoft.com/office/drawing/2014/main" id="{829637CD-7F17-4CC1-405B-B684F3425AB1}"/>
              </a:ext>
            </a:extLst>
          </p:cNvPr>
          <p:cNvPicPr>
            <a:picLocks noChangeAspect="1"/>
          </p:cNvPicPr>
          <p:nvPr/>
        </p:nvPicPr>
        <p:blipFill>
          <a:blip r:embed="rId2"/>
          <a:stretch>
            <a:fillRect/>
          </a:stretch>
        </p:blipFill>
        <p:spPr>
          <a:xfrm>
            <a:off x="283550" y="1417088"/>
            <a:ext cx="3883100" cy="196028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E16612-2B1C-1972-EF41-4365ADDD4066}"/>
                  </a:ext>
                </a:extLst>
              </p:cNvPr>
              <p:cNvSpPr txBox="1"/>
              <p:nvPr/>
            </p:nvSpPr>
            <p:spPr>
              <a:xfrm>
                <a:off x="4682174" y="1151320"/>
                <a:ext cx="2478564" cy="646331"/>
              </a:xfrm>
              <a:prstGeom prst="rect">
                <a:avLst/>
              </a:prstGeom>
              <a:noFill/>
            </p:spPr>
            <p:txBody>
              <a:bodyPr wrap="square" rtlCol="0">
                <a:spAutoFit/>
              </a:bodyPr>
              <a:lstStyle/>
              <a:p>
                <a:r>
                  <a:rPr lang="en-GB" sz="1800" b="1" dirty="0">
                    <a:solidFill>
                      <a:schemeClr val="tx1"/>
                    </a:solidFill>
                    <a:latin typeface="HelveticaNeueLT Std" panose="020B0604020202020204" pitchFamily="34" charset="0"/>
                  </a:rPr>
                  <a:t>Action presence (</a:t>
                </a:r>
                <a14:m>
                  <m:oMath xmlns:m="http://schemas.openxmlformats.org/officeDocument/2006/math">
                    <m:r>
                      <a:rPr lang="en-GB" sz="1800" b="0" i="1" smtClean="0">
                        <a:solidFill>
                          <a:schemeClr val="tx1"/>
                        </a:solidFill>
                        <a:latin typeface="Cambria Math" panose="02040503050406030204" pitchFamily="18" charset="0"/>
                      </a:rPr>
                      <m:t>𝑦</m:t>
                    </m:r>
                  </m:oMath>
                </a14:m>
                <a:r>
                  <a:rPr lang="en-GB" sz="1800" b="1" dirty="0">
                    <a:solidFill>
                      <a:schemeClr val="tx1"/>
                    </a:solidFill>
                    <a:latin typeface="HelveticaNeueLT Std" panose="020B0604020202020204" pitchFamily="34" charset="0"/>
                  </a:rPr>
                  <a:t>):</a:t>
                </a:r>
              </a:p>
              <a:p>
                <a:pPr marL="179388"/>
                <a:r>
                  <a:rPr lang="en-GB" sz="1800" dirty="0">
                    <a:solidFill>
                      <a:srgbClr val="00B050"/>
                    </a:solidFill>
                    <a:latin typeface="HelveticaNeueLT Std" panose="020B0604020202020204" pitchFamily="34" charset="0"/>
                  </a:rPr>
                  <a:t>Lane change (1)</a:t>
                </a:r>
              </a:p>
            </p:txBody>
          </p:sp>
        </mc:Choice>
        <mc:Fallback xmlns="">
          <p:sp>
            <p:nvSpPr>
              <p:cNvPr id="7" name="TextBox 6">
                <a:extLst>
                  <a:ext uri="{FF2B5EF4-FFF2-40B4-BE49-F238E27FC236}">
                    <a16:creationId xmlns:a16="http://schemas.microsoft.com/office/drawing/2014/main" id="{0DE16612-2B1C-1972-EF41-4365ADDD4066}"/>
                  </a:ext>
                </a:extLst>
              </p:cNvPr>
              <p:cNvSpPr txBox="1">
                <a:spLocks noRot="1" noChangeAspect="1" noMove="1" noResize="1" noEditPoints="1" noAdjustHandles="1" noChangeArrowheads="1" noChangeShapeType="1" noTextEdit="1"/>
              </p:cNvSpPr>
              <p:nvPr/>
            </p:nvSpPr>
            <p:spPr>
              <a:xfrm>
                <a:off x="4682174" y="1151320"/>
                <a:ext cx="2478564" cy="646331"/>
              </a:xfrm>
              <a:prstGeom prst="rect">
                <a:avLst/>
              </a:prstGeom>
              <a:blipFill>
                <a:blip r:embed="rId3"/>
                <a:stretch>
                  <a:fillRect l="-1966" t="-5660" b="-14151"/>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B71BCF80-C51A-4CC4-D40D-A3D7D8DAB98D}"/>
              </a:ext>
            </a:extLst>
          </p:cNvPr>
          <p:cNvSpPr txBox="1"/>
          <p:nvPr/>
        </p:nvSpPr>
        <p:spPr>
          <a:xfrm>
            <a:off x="4682174" y="3154786"/>
            <a:ext cx="3926046" cy="646331"/>
          </a:xfrm>
          <a:prstGeom prst="rect">
            <a:avLst/>
          </a:prstGeom>
          <a:noFill/>
        </p:spPr>
        <p:txBody>
          <a:bodyPr wrap="square" rtlCol="0">
            <a:spAutoFit/>
          </a:bodyPr>
          <a:lstStyle/>
          <a:p>
            <a:r>
              <a:rPr lang="en-GB" sz="1800" b="1" dirty="0">
                <a:solidFill>
                  <a:schemeClr val="tx1"/>
                </a:solidFill>
                <a:latin typeface="HelveticaNeueLT Std" panose="020B0604020202020204" pitchFamily="34" charset="0"/>
              </a:rPr>
              <a:t>Features for trajectory:</a:t>
            </a:r>
          </a:p>
          <a:p>
            <a:pPr marL="179388"/>
            <a:r>
              <a:rPr lang="en-GB" sz="1800" dirty="0">
                <a:solidFill>
                  <a:schemeClr val="bg2"/>
                </a:solidFill>
                <a:latin typeface="HelveticaNeueLT Std" panose="020B0604020202020204" pitchFamily="34" charset="0"/>
              </a:rPr>
              <a:t>{Decelerate, Turn,  Slower, etc…}</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DA3B9A8-E370-6B92-0F55-1E67F6BCFB3E}"/>
                  </a:ext>
                </a:extLst>
              </p:cNvPr>
              <p:cNvSpPr txBox="1"/>
              <p:nvPr/>
            </p:nvSpPr>
            <p:spPr>
              <a:xfrm>
                <a:off x="4682172" y="1892346"/>
                <a:ext cx="2440147" cy="1200329"/>
              </a:xfrm>
              <a:prstGeom prst="rect">
                <a:avLst/>
              </a:prstGeom>
              <a:noFill/>
            </p:spPr>
            <p:txBody>
              <a:bodyPr wrap="square" rtlCol="0">
                <a:spAutoFit/>
              </a:bodyPr>
              <a:lstStyle/>
              <a:p>
                <a:r>
                  <a:rPr lang="en-GB" sz="1800" b="1" dirty="0">
                    <a:solidFill>
                      <a:schemeClr val="tx1"/>
                    </a:solidFill>
                    <a:latin typeface="HelveticaNeueLT Std" panose="020B0604020202020204" pitchFamily="34" charset="0"/>
                  </a:rPr>
                  <a:t>Intrinsic rewards (</a:t>
                </a:r>
                <a14:m>
                  <m:oMath xmlns:m="http://schemas.openxmlformats.org/officeDocument/2006/math">
                    <m:r>
                      <a:rPr lang="en-GB" sz="1800" b="1" i="1" smtClean="0">
                        <a:solidFill>
                          <a:schemeClr val="tx1"/>
                        </a:solidFill>
                        <a:latin typeface="Cambria Math" panose="02040503050406030204" pitchFamily="18" charset="0"/>
                      </a:rPr>
                      <m:t>𝒓</m:t>
                    </m:r>
                  </m:oMath>
                </a14:m>
                <a:r>
                  <a:rPr lang="en-GB" sz="1800" b="1" dirty="0">
                    <a:solidFill>
                      <a:schemeClr val="tx1"/>
                    </a:solidFill>
                    <a:latin typeface="HelveticaNeueLT Std" panose="020B0604020202020204" pitchFamily="34" charset="0"/>
                  </a:rPr>
                  <a:t>):</a:t>
                </a:r>
              </a:p>
              <a:p>
                <a:pPr marL="179388"/>
                <a:r>
                  <a:rPr lang="en-GB" sz="1800" dirty="0">
                    <a:solidFill>
                      <a:schemeClr val="tx1">
                        <a:lumMod val="75000"/>
                        <a:lumOff val="25000"/>
                      </a:schemeClr>
                    </a:solidFill>
                    <a:latin typeface="HelveticaNeueLT Std" panose="020B0604020202020204" pitchFamily="34" charset="0"/>
                  </a:rPr>
                  <a:t>Time-to-goal: 5 s </a:t>
                </a:r>
              </a:p>
              <a:p>
                <a:pPr marL="179388"/>
                <a:r>
                  <a:rPr lang="en-GB" sz="1800" dirty="0">
                    <a:solidFill>
                      <a:schemeClr val="tx1">
                        <a:lumMod val="75000"/>
                        <a:lumOff val="25000"/>
                      </a:schemeClr>
                    </a:solidFill>
                    <a:latin typeface="HelveticaNeueLT Std" panose="020B0604020202020204" pitchFamily="34" charset="0"/>
                  </a:rPr>
                  <a:t>Jerk: 0.2 m/s</a:t>
                </a:r>
                <a:r>
                  <a:rPr lang="en-GB" sz="1800" baseline="30000" dirty="0">
                    <a:solidFill>
                      <a:schemeClr val="tx1">
                        <a:lumMod val="75000"/>
                        <a:lumOff val="25000"/>
                      </a:schemeClr>
                    </a:solidFill>
                    <a:latin typeface="HelveticaNeueLT Std" panose="020B0604020202020204" pitchFamily="34" charset="0"/>
                  </a:rPr>
                  <a:t>3</a:t>
                </a:r>
              </a:p>
              <a:p>
                <a:pPr marL="179388"/>
                <a:r>
                  <a:rPr lang="en-GB" sz="1800" dirty="0">
                    <a:solidFill>
                      <a:schemeClr val="tx1">
                        <a:lumMod val="75000"/>
                        <a:lumOff val="25000"/>
                      </a:schemeClr>
                    </a:solidFill>
                    <a:latin typeface="HelveticaNeueLT Std" panose="020B0604020202020204" pitchFamily="34" charset="0"/>
                  </a:rPr>
                  <a:t>Collision: No </a:t>
                </a:r>
              </a:p>
            </p:txBody>
          </p:sp>
        </mc:Choice>
        <mc:Fallback xmlns="">
          <p:sp>
            <p:nvSpPr>
              <p:cNvPr id="2" name="TextBox 1">
                <a:extLst>
                  <a:ext uri="{FF2B5EF4-FFF2-40B4-BE49-F238E27FC236}">
                    <a16:creationId xmlns:a16="http://schemas.microsoft.com/office/drawing/2014/main" id="{5DA3B9A8-E370-6B92-0F55-1E67F6BCFB3E}"/>
                  </a:ext>
                </a:extLst>
              </p:cNvPr>
              <p:cNvSpPr txBox="1">
                <a:spLocks noRot="1" noChangeAspect="1" noMove="1" noResize="1" noEditPoints="1" noAdjustHandles="1" noChangeArrowheads="1" noChangeShapeType="1" noTextEdit="1"/>
              </p:cNvSpPr>
              <p:nvPr/>
            </p:nvSpPr>
            <p:spPr>
              <a:xfrm>
                <a:off x="4682172" y="1892346"/>
                <a:ext cx="2440147" cy="1200329"/>
              </a:xfrm>
              <a:prstGeom prst="rect">
                <a:avLst/>
              </a:prstGeom>
              <a:blipFill>
                <a:blip r:embed="rId4"/>
                <a:stretch>
                  <a:fillRect l="-2000" t="-2538" r="-750" b="-7107"/>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CF4A646E-FABF-6A50-295B-D2DCD4BE1E23}"/>
              </a:ext>
            </a:extLst>
          </p:cNvPr>
          <p:cNvSpPr txBox="1"/>
          <p:nvPr/>
        </p:nvSpPr>
        <p:spPr>
          <a:xfrm>
            <a:off x="2785293" y="3859930"/>
            <a:ext cx="3573414"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Sample</a:t>
            </a:r>
            <a:r>
              <a:rPr lang="en-GB" sz="1800" dirty="0">
                <a:solidFill>
                  <a:schemeClr val="tx2">
                    <a:lumMod val="90000"/>
                  </a:schemeClr>
                </a:solidFill>
                <a:latin typeface="HelveticaNeueLT Std" panose="020B0604020202020204" pitchFamily="34" charset="0"/>
                <a:sym typeface="Wingdings" panose="05000000000000000000" pitchFamily="2" charset="2"/>
              </a:rPr>
              <a:t>  Calculate</a:t>
            </a:r>
            <a:endParaRPr lang="en-GB" sz="1800" dirty="0">
              <a:solidFill>
                <a:schemeClr val="tx2">
                  <a:lumMod val="90000"/>
                </a:schemeClr>
              </a:solidFill>
              <a:latin typeface="HelveticaNeueLT Std" panose="020B0604020202020204" pitchFamily="34" charset="0"/>
            </a:endParaRPr>
          </a:p>
        </p:txBody>
      </p:sp>
      <p:sp>
        <p:nvSpPr>
          <p:cNvPr id="3" name="TextBox 2">
            <a:extLst>
              <a:ext uri="{FF2B5EF4-FFF2-40B4-BE49-F238E27FC236}">
                <a16:creationId xmlns:a16="http://schemas.microsoft.com/office/drawing/2014/main" id="{32CA7EDA-8467-6574-8962-591FDE4E7DE4}"/>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5"/>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6749572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F20FF88-3D74-FFB9-FAB5-5838E0170EBB}"/>
              </a:ext>
            </a:extLst>
          </p:cNvPr>
          <p:cNvSpPr>
            <a:spLocks noGrp="1"/>
          </p:cNvSpPr>
          <p:nvPr>
            <p:ph type="title"/>
          </p:nvPr>
        </p:nvSpPr>
        <p:spPr/>
        <p:txBody>
          <a:bodyPr>
            <a:normAutofit fontScale="90000"/>
          </a:bodyPr>
          <a:lstStyle/>
          <a:p>
            <a:r>
              <a:rPr lang="en-GB" dirty="0"/>
              <a:t>SAMPLE (COUNTER)FACTUALS</a:t>
            </a:r>
          </a:p>
        </p:txBody>
      </p:sp>
      <p:sp>
        <p:nvSpPr>
          <p:cNvPr id="4" name="Slide Number Placeholder 3">
            <a:extLst>
              <a:ext uri="{FF2B5EF4-FFF2-40B4-BE49-F238E27FC236}">
                <a16:creationId xmlns:a16="http://schemas.microsoft.com/office/drawing/2014/main" id="{6DBEB153-48CC-A37F-E170-2EE8C596F2AB}"/>
              </a:ext>
            </a:extLst>
          </p:cNvPr>
          <p:cNvSpPr>
            <a:spLocks noGrp="1"/>
          </p:cNvSpPr>
          <p:nvPr>
            <p:ph type="sldNum" idx="12"/>
          </p:nvPr>
        </p:nvSpPr>
        <p:spPr/>
        <p:txBody>
          <a:bodyPr>
            <a:normAutofit fontScale="92500" lnSpcReduction="10000"/>
          </a:bodyPr>
          <a:lstStyle/>
          <a:p>
            <a:fld id="{00000000-1234-1234-1234-123412341234}" type="slidenum">
              <a:rPr lang="en" smtClean="0"/>
              <a:pPr/>
              <a:t>79</a:t>
            </a:fld>
            <a:endParaRPr lang="en" dirty="0"/>
          </a:p>
        </p:txBody>
      </p:sp>
      <p:pic>
        <p:nvPicPr>
          <p:cNvPr id="6" name="Picture 5">
            <a:extLst>
              <a:ext uri="{FF2B5EF4-FFF2-40B4-BE49-F238E27FC236}">
                <a16:creationId xmlns:a16="http://schemas.microsoft.com/office/drawing/2014/main" id="{D06179BD-A968-ECF2-6B24-84F8BF1DC3CD}"/>
              </a:ext>
            </a:extLst>
          </p:cNvPr>
          <p:cNvPicPr>
            <a:picLocks noChangeAspect="1"/>
          </p:cNvPicPr>
          <p:nvPr/>
        </p:nvPicPr>
        <p:blipFill>
          <a:blip r:embed="rId2"/>
          <a:srcRect/>
          <a:stretch/>
        </p:blipFill>
        <p:spPr>
          <a:xfrm>
            <a:off x="311700" y="1405161"/>
            <a:ext cx="3883100" cy="196028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CB080C-EAE0-7FE1-D24F-6B64B885C3DD}"/>
                  </a:ext>
                </a:extLst>
              </p:cNvPr>
              <p:cNvSpPr txBox="1"/>
              <p:nvPr/>
            </p:nvSpPr>
            <p:spPr>
              <a:xfrm>
                <a:off x="4677653" y="1892346"/>
                <a:ext cx="2478564" cy="1200329"/>
              </a:xfrm>
              <a:prstGeom prst="rect">
                <a:avLst/>
              </a:prstGeom>
              <a:noFill/>
            </p:spPr>
            <p:txBody>
              <a:bodyPr wrap="square" rtlCol="0">
                <a:spAutoFit/>
              </a:bodyPr>
              <a:lstStyle/>
              <a:p>
                <a:r>
                  <a:rPr lang="en-GB" sz="1800" b="1" dirty="0">
                    <a:solidFill>
                      <a:schemeClr val="tx1"/>
                    </a:solidFill>
                    <a:latin typeface="HelveticaNeueLT Std" panose="020B0604020202020204" pitchFamily="34" charset="0"/>
                  </a:rPr>
                  <a:t>Intrinsic rewards (</a:t>
                </a:r>
                <a14:m>
                  <m:oMath xmlns:m="http://schemas.openxmlformats.org/officeDocument/2006/math">
                    <m:r>
                      <a:rPr lang="en-GB" sz="1800" b="1" i="1" smtClean="0">
                        <a:solidFill>
                          <a:schemeClr val="tx1"/>
                        </a:solidFill>
                        <a:latin typeface="Cambria Math" panose="02040503050406030204" pitchFamily="18" charset="0"/>
                      </a:rPr>
                      <m:t>𝒓</m:t>
                    </m:r>
                  </m:oMath>
                </a14:m>
                <a:r>
                  <a:rPr lang="en-GB" sz="1800" b="1" dirty="0">
                    <a:solidFill>
                      <a:schemeClr val="tx1"/>
                    </a:solidFill>
                    <a:latin typeface="HelveticaNeueLT Std" panose="020B0604020202020204" pitchFamily="34" charset="0"/>
                  </a:rPr>
                  <a:t>): </a:t>
                </a:r>
              </a:p>
              <a:p>
                <a:pPr marL="179388"/>
                <a:r>
                  <a:rPr lang="en-GB" sz="1800" dirty="0">
                    <a:solidFill>
                      <a:schemeClr val="tx1">
                        <a:lumMod val="75000"/>
                        <a:lumOff val="25000"/>
                      </a:schemeClr>
                    </a:solidFill>
                    <a:latin typeface="HelveticaNeueLT Std" panose="020B0604020202020204" pitchFamily="34" charset="0"/>
                  </a:rPr>
                  <a:t>Time-to-goal: 10 s </a:t>
                </a:r>
              </a:p>
              <a:p>
                <a:pPr marL="179388"/>
                <a:r>
                  <a:rPr lang="en-GB" sz="1800" dirty="0">
                    <a:solidFill>
                      <a:schemeClr val="tx1">
                        <a:lumMod val="75000"/>
                        <a:lumOff val="25000"/>
                      </a:schemeClr>
                    </a:solidFill>
                    <a:latin typeface="HelveticaNeueLT Std" panose="020B0604020202020204" pitchFamily="34" charset="0"/>
                  </a:rPr>
                  <a:t>Jerk: 0.7 m/s</a:t>
                </a:r>
                <a:r>
                  <a:rPr lang="en-GB" sz="1800" baseline="30000" dirty="0">
                    <a:solidFill>
                      <a:schemeClr val="tx1">
                        <a:lumMod val="75000"/>
                        <a:lumOff val="25000"/>
                      </a:schemeClr>
                    </a:solidFill>
                    <a:latin typeface="HelveticaNeueLT Std" panose="020B0604020202020204" pitchFamily="34" charset="0"/>
                  </a:rPr>
                  <a:t>3</a:t>
                </a:r>
              </a:p>
              <a:p>
                <a:pPr marL="179388"/>
                <a:r>
                  <a:rPr lang="en-GB" sz="1800" dirty="0">
                    <a:solidFill>
                      <a:schemeClr val="tx1">
                        <a:lumMod val="75000"/>
                        <a:lumOff val="25000"/>
                      </a:schemeClr>
                    </a:solidFill>
                    <a:latin typeface="HelveticaNeueLT Std" panose="020B0604020202020204" pitchFamily="34" charset="0"/>
                  </a:rPr>
                  <a:t>Collision: No </a:t>
                </a:r>
              </a:p>
            </p:txBody>
          </p:sp>
        </mc:Choice>
        <mc:Fallback xmlns="">
          <p:sp>
            <p:nvSpPr>
              <p:cNvPr id="3" name="TextBox 2">
                <a:extLst>
                  <a:ext uri="{FF2B5EF4-FFF2-40B4-BE49-F238E27FC236}">
                    <a16:creationId xmlns:a16="http://schemas.microsoft.com/office/drawing/2014/main" id="{89CB080C-EAE0-7FE1-D24F-6B64B885C3DD}"/>
                  </a:ext>
                </a:extLst>
              </p:cNvPr>
              <p:cNvSpPr txBox="1">
                <a:spLocks noRot="1" noChangeAspect="1" noMove="1" noResize="1" noEditPoints="1" noAdjustHandles="1" noChangeArrowheads="1" noChangeShapeType="1" noTextEdit="1"/>
              </p:cNvSpPr>
              <p:nvPr/>
            </p:nvSpPr>
            <p:spPr>
              <a:xfrm>
                <a:off x="4677653" y="1892346"/>
                <a:ext cx="2478564" cy="1200329"/>
              </a:xfrm>
              <a:prstGeom prst="rect">
                <a:avLst/>
              </a:prstGeom>
              <a:blipFill>
                <a:blip r:embed="rId3"/>
                <a:stretch>
                  <a:fillRect l="-1966" t="-2538" r="-1474" b="-710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98D9FAF-6D17-7D66-5BF9-0B7631427024}"/>
                  </a:ext>
                </a:extLst>
              </p:cNvPr>
              <p:cNvSpPr txBox="1"/>
              <p:nvPr/>
            </p:nvSpPr>
            <p:spPr>
              <a:xfrm>
                <a:off x="4677654" y="1151320"/>
                <a:ext cx="2478564" cy="646331"/>
              </a:xfrm>
              <a:prstGeom prst="rect">
                <a:avLst/>
              </a:prstGeom>
              <a:noFill/>
            </p:spPr>
            <p:txBody>
              <a:bodyPr wrap="square" rtlCol="0">
                <a:spAutoFit/>
              </a:bodyPr>
              <a:lstStyle/>
              <a:p>
                <a:r>
                  <a:rPr lang="en-GB" sz="1800" b="1" dirty="0">
                    <a:solidFill>
                      <a:schemeClr val="tx1"/>
                    </a:solidFill>
                    <a:latin typeface="HelveticaNeueLT Std" panose="020B0604020202020204" pitchFamily="34" charset="0"/>
                  </a:rPr>
                  <a:t>Action presence (</a:t>
                </a:r>
                <a14:m>
                  <m:oMath xmlns:m="http://schemas.openxmlformats.org/officeDocument/2006/math">
                    <m:r>
                      <a:rPr lang="en-GB" sz="1800" b="0" i="1" smtClean="0">
                        <a:solidFill>
                          <a:schemeClr val="tx1"/>
                        </a:solidFill>
                        <a:latin typeface="Cambria Math" panose="02040503050406030204" pitchFamily="18" charset="0"/>
                      </a:rPr>
                      <m:t>𝑦</m:t>
                    </m:r>
                  </m:oMath>
                </a14:m>
                <a:r>
                  <a:rPr lang="en-GB" sz="1800" b="1" dirty="0">
                    <a:solidFill>
                      <a:schemeClr val="tx1"/>
                    </a:solidFill>
                    <a:latin typeface="HelveticaNeueLT Std" panose="020B0604020202020204" pitchFamily="34" charset="0"/>
                  </a:rPr>
                  <a:t>):</a:t>
                </a:r>
              </a:p>
              <a:p>
                <a:pPr marL="179388"/>
                <a:r>
                  <a:rPr lang="en-GB" sz="1800" dirty="0">
                    <a:solidFill>
                      <a:srgbClr val="FF0000"/>
                    </a:solidFill>
                    <a:latin typeface="HelveticaNeueLT Std" panose="020B0604020202020204" pitchFamily="34" charset="0"/>
                  </a:rPr>
                  <a:t>No lane change (0)</a:t>
                </a:r>
              </a:p>
            </p:txBody>
          </p:sp>
        </mc:Choice>
        <mc:Fallback xmlns="">
          <p:sp>
            <p:nvSpPr>
              <p:cNvPr id="5" name="TextBox 4">
                <a:extLst>
                  <a:ext uri="{FF2B5EF4-FFF2-40B4-BE49-F238E27FC236}">
                    <a16:creationId xmlns:a16="http://schemas.microsoft.com/office/drawing/2014/main" id="{698D9FAF-6D17-7D66-5BF9-0B7631427024}"/>
                  </a:ext>
                </a:extLst>
              </p:cNvPr>
              <p:cNvSpPr txBox="1">
                <a:spLocks noRot="1" noChangeAspect="1" noMove="1" noResize="1" noEditPoints="1" noAdjustHandles="1" noChangeArrowheads="1" noChangeShapeType="1" noTextEdit="1"/>
              </p:cNvSpPr>
              <p:nvPr/>
            </p:nvSpPr>
            <p:spPr>
              <a:xfrm>
                <a:off x="4677654" y="1151320"/>
                <a:ext cx="2478564" cy="646331"/>
              </a:xfrm>
              <a:prstGeom prst="rect">
                <a:avLst/>
              </a:prstGeom>
              <a:blipFill>
                <a:blip r:embed="rId4"/>
                <a:stretch>
                  <a:fillRect l="-1966" t="-5660" b="-14151"/>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3FC2028E-CAFB-8F14-583A-238E9F209600}"/>
              </a:ext>
            </a:extLst>
          </p:cNvPr>
          <p:cNvSpPr txBox="1"/>
          <p:nvPr/>
        </p:nvSpPr>
        <p:spPr>
          <a:xfrm>
            <a:off x="4677654" y="3154786"/>
            <a:ext cx="4154646" cy="671209"/>
          </a:xfrm>
          <a:prstGeom prst="rect">
            <a:avLst/>
          </a:prstGeom>
          <a:noFill/>
        </p:spPr>
        <p:txBody>
          <a:bodyPr wrap="square" rtlCol="0">
            <a:spAutoFit/>
          </a:bodyPr>
          <a:lstStyle/>
          <a:p>
            <a:r>
              <a:rPr lang="en-GB" sz="1800" b="1" dirty="0">
                <a:solidFill>
                  <a:schemeClr val="tx1"/>
                </a:solidFill>
                <a:latin typeface="HelveticaNeueLT Std" panose="020B0604020202020204" pitchFamily="34" charset="0"/>
              </a:rPr>
              <a:t>Features for trajectory:</a:t>
            </a:r>
          </a:p>
          <a:p>
            <a:pPr marL="179388"/>
            <a:r>
              <a:rPr lang="en-GB" sz="1800" dirty="0">
                <a:solidFill>
                  <a:schemeClr val="bg2"/>
                </a:solidFill>
                <a:latin typeface="HelveticaNeueLT Std" panose="020B0604020202020204" pitchFamily="34" charset="0"/>
              </a:rPr>
              <a:t>{Accelerate, Continue,  Faster, etc…}</a:t>
            </a:r>
          </a:p>
        </p:txBody>
      </p:sp>
      <p:sp>
        <p:nvSpPr>
          <p:cNvPr id="7" name="TextBox 6">
            <a:extLst>
              <a:ext uri="{FF2B5EF4-FFF2-40B4-BE49-F238E27FC236}">
                <a16:creationId xmlns:a16="http://schemas.microsoft.com/office/drawing/2014/main" id="{2D5CD2E9-4660-BFF5-FD4A-B6758DE386F0}"/>
              </a:ext>
            </a:extLst>
          </p:cNvPr>
          <p:cNvSpPr txBox="1"/>
          <p:nvPr/>
        </p:nvSpPr>
        <p:spPr>
          <a:xfrm>
            <a:off x="2785293" y="3859930"/>
            <a:ext cx="3573414"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Sample</a:t>
            </a:r>
            <a:r>
              <a:rPr lang="en-GB" sz="1800" dirty="0">
                <a:solidFill>
                  <a:schemeClr val="tx2">
                    <a:lumMod val="90000"/>
                  </a:schemeClr>
                </a:solidFill>
                <a:latin typeface="HelveticaNeueLT Std" panose="020B0604020202020204" pitchFamily="34" charset="0"/>
                <a:sym typeface="Wingdings" panose="05000000000000000000" pitchFamily="2" charset="2"/>
              </a:rPr>
              <a:t>  Calculate</a:t>
            </a:r>
            <a:endParaRPr lang="en-GB" sz="1800" dirty="0">
              <a:solidFill>
                <a:schemeClr val="tx2">
                  <a:lumMod val="90000"/>
                </a:schemeClr>
              </a:solidFill>
              <a:latin typeface="HelveticaNeueLT Std" panose="020B0604020202020204" pitchFamily="34" charset="0"/>
            </a:endParaRPr>
          </a:p>
        </p:txBody>
      </p:sp>
      <p:sp>
        <p:nvSpPr>
          <p:cNvPr id="2" name="TextBox 1">
            <a:extLst>
              <a:ext uri="{FF2B5EF4-FFF2-40B4-BE49-F238E27FC236}">
                <a16:creationId xmlns:a16="http://schemas.microsoft.com/office/drawing/2014/main" id="{426E5394-F77B-2745-B67D-3365BC3015F9}"/>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5"/>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739161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tx1">
                    <a:lumMod val="75000"/>
                    <a:lumOff val="25000"/>
                  </a:schemeClr>
                </a:solidFill>
                <a:latin typeface="HelveticaNeueLT Std" panose="020B0604020202020204" pitchFamily="34" charset="0"/>
              </a:rPr>
              <a:t>What are the </a:t>
            </a:r>
            <a:r>
              <a:rPr lang="en-GB" b="1" dirty="0">
                <a:solidFill>
                  <a:schemeClr val="tx1">
                    <a:lumMod val="75000"/>
                    <a:lumOff val="25000"/>
                  </a:schemeClr>
                </a:solidFill>
                <a:latin typeface="HelveticaNeueLT Std" panose="020B0604020202020204" pitchFamily="34" charset="0"/>
              </a:rPr>
              <a:t>fundamental problems </a:t>
            </a:r>
            <a:r>
              <a:rPr lang="en-GB" dirty="0">
                <a:solidFill>
                  <a:schemeClr val="tx1">
                    <a:lumMod val="75000"/>
                    <a:lumOff val="2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Motivation for XAI is misplaced;</a:t>
            </a:r>
          </a:p>
          <a:p>
            <a:endParaRPr lang="en-GB" dirty="0">
              <a:solidFill>
                <a:schemeClr val="tx1">
                  <a:lumMod val="75000"/>
                  <a:lumOff val="25000"/>
                </a:schemeClr>
              </a:solidFill>
              <a:latin typeface="HelveticaNeueLT Std" panose="020B0604020202020204" pitchFamily="34" charset="0"/>
            </a:endParaRPr>
          </a:p>
          <a:p>
            <a:endParaRPr lang="en-GB" dirty="0">
              <a:solidFill>
                <a:schemeClr val="bg1">
                  <a:lumMod val="85000"/>
                </a:schemeClr>
              </a:solidFill>
              <a:latin typeface="HelveticaNeueLT Std" panose="020B0604020202020204" pitchFamily="34" charset="0"/>
            </a:endParaRPr>
          </a:p>
          <a:p>
            <a:pPr marL="457200" indent="-342900">
              <a:buClr>
                <a:schemeClr val="bg1">
                  <a:lumMod val="85000"/>
                </a:schemeClr>
              </a:buClr>
              <a:buFont typeface="+mj-lt"/>
              <a:buAutoNum type="arabicPeriod"/>
            </a:pPr>
            <a:r>
              <a:rPr lang="en-GB" dirty="0">
                <a:solidFill>
                  <a:schemeClr val="bg1">
                    <a:lumMod val="85000"/>
                  </a:schemeClr>
                </a:solidFill>
                <a:latin typeface="HelveticaNeueLT Std" panose="020B0604020202020204" pitchFamily="34" charset="0"/>
              </a:rPr>
              <a:t>How to </a:t>
            </a:r>
            <a:r>
              <a:rPr lang="en-GB" b="1" dirty="0">
                <a:solidFill>
                  <a:schemeClr val="bg1">
                    <a:lumMod val="85000"/>
                  </a:schemeClr>
                </a:solidFill>
                <a:latin typeface="HelveticaNeueLT Std" panose="020B0604020202020204" pitchFamily="34" charset="0"/>
              </a:rPr>
              <a:t>operationalise</a:t>
            </a:r>
            <a:r>
              <a:rPr lang="en-GB" dirty="0">
                <a:solidFill>
                  <a:schemeClr val="bg1">
                    <a:lumMod val="85000"/>
                  </a:schemeClr>
                </a:solidFill>
                <a:latin typeface="HelveticaNeueLT Std" panose="020B0604020202020204" pitchFamily="34" charset="0"/>
              </a:rPr>
              <a:t> better explanations for AI-based decision-making?</a:t>
            </a: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8</a:t>
            </a:fld>
            <a:endParaRPr lang="en"/>
          </a:p>
        </p:txBody>
      </p:sp>
    </p:spTree>
    <p:custDataLst>
      <p:tags r:id="rId1"/>
    </p:custDataLst>
    <p:extLst>
      <p:ext uri="{BB962C8B-B14F-4D97-AF65-F5344CB8AC3E}">
        <p14:creationId xmlns:p14="http://schemas.microsoft.com/office/powerpoint/2010/main" val="2251313493"/>
      </p:ext>
    </p:extLst>
  </p:cSld>
  <p:clrMapOvr>
    <a:masterClrMapping/>
  </p:clrMapOvr>
  <mc:AlternateContent xmlns:mc="http://schemas.openxmlformats.org/markup-compatibility/2006" xmlns:p14="http://schemas.microsoft.com/office/powerpoint/2010/main">
    <mc:Choice Requires="p14">
      <p:transition spd="slow" p14:dur="2000" advTm="30918"/>
    </mc:Choice>
    <mc:Fallback xmlns="">
      <p:transition spd="slow" advTm="309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34C3-2D39-0E9F-6B46-B15AFDF00B5D}"/>
              </a:ext>
            </a:extLst>
          </p:cNvPr>
          <p:cNvSpPr>
            <a:spLocks noGrp="1"/>
          </p:cNvSpPr>
          <p:nvPr>
            <p:ph type="title"/>
          </p:nvPr>
        </p:nvSpPr>
        <p:spPr/>
        <p:txBody>
          <a:bodyPr>
            <a:normAutofit fontScale="90000"/>
          </a:bodyPr>
          <a:lstStyle/>
          <a:p>
            <a:r>
              <a:rPr lang="en-GB" dirty="0"/>
              <a:t>CALCULATE – SOME NOTATION</a:t>
            </a:r>
          </a:p>
        </p:txBody>
      </p:sp>
      <p:sp>
        <p:nvSpPr>
          <p:cNvPr id="4" name="Slide Number Placeholder 3">
            <a:extLst>
              <a:ext uri="{FF2B5EF4-FFF2-40B4-BE49-F238E27FC236}">
                <a16:creationId xmlns:a16="http://schemas.microsoft.com/office/drawing/2014/main" id="{F009CA92-C5F9-5C65-61ED-04C8528D8FD6}"/>
              </a:ext>
            </a:extLst>
          </p:cNvPr>
          <p:cNvSpPr>
            <a:spLocks noGrp="1"/>
          </p:cNvSpPr>
          <p:nvPr>
            <p:ph type="sldNum" idx="12"/>
          </p:nvPr>
        </p:nvSpPr>
        <p:spPr/>
        <p:txBody>
          <a:bodyPr>
            <a:normAutofit fontScale="92500" lnSpcReduction="10000"/>
          </a:bodyPr>
          <a:lstStyle/>
          <a:p>
            <a:fld id="{00000000-1234-1234-1234-123412341234}" type="slidenum">
              <a:rPr lang="en" smtClean="0"/>
              <a:pPr/>
              <a:t>80</a:t>
            </a:fld>
            <a:endParaRPr lang="en" dirty="0"/>
          </a:p>
        </p:txBody>
      </p:sp>
      <p:sp>
        <p:nvSpPr>
          <p:cNvPr id="6" name="TextBox 5">
            <a:extLst>
              <a:ext uri="{FF2B5EF4-FFF2-40B4-BE49-F238E27FC236}">
                <a16:creationId xmlns:a16="http://schemas.microsoft.com/office/drawing/2014/main" id="{3B2F79E8-3677-E0C6-69D1-2CA70F12CF91}"/>
              </a:ext>
            </a:extLst>
          </p:cNvPr>
          <p:cNvSpPr txBox="1"/>
          <p:nvPr/>
        </p:nvSpPr>
        <p:spPr>
          <a:xfrm>
            <a:off x="2785293" y="3857481"/>
            <a:ext cx="3611886"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Calculate</a:t>
            </a:r>
            <a:endParaRPr lang="en-GB" sz="1800" b="1" dirty="0">
              <a:solidFill>
                <a:schemeClr val="tx1">
                  <a:lumMod val="85000"/>
                  <a:lumOff val="15000"/>
                </a:schemeClr>
              </a:solidFill>
              <a:latin typeface="HelveticaNeueLT Std"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BEB43C-4944-DC3A-30DE-C6E6D7742371}"/>
                  </a:ext>
                </a:extLst>
              </p:cNvPr>
              <p:cNvSpPr txBox="1"/>
              <p:nvPr/>
            </p:nvSpPr>
            <p:spPr>
              <a:xfrm>
                <a:off x="5962041" y="2123950"/>
                <a:ext cx="2668616" cy="3175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smtClean="0">
                          <a:latin typeface="Cambria Math" panose="02040503050406030204" pitchFamily="18" charset="0"/>
                          <a:ea typeface="Cambria Math" panose="02040503050406030204" pitchFamily="18" charset="0"/>
                        </a:rPr>
                        <m:t>𝒳</m:t>
                      </m:r>
                      <m:r>
                        <a:rPr lang="en-GB" sz="1800" b="0" i="1" smtClean="0">
                          <a:latin typeface="Cambria Math" panose="02040503050406030204" pitchFamily="18" charset="0"/>
                          <a:ea typeface="Cambria Math" panose="02040503050406030204" pitchFamily="18" charset="0"/>
                        </a:rPr>
                        <m:t>=</m:t>
                      </m:r>
                      <m:d>
                        <m:dPr>
                          <m:begChr m:val="{"/>
                          <m:endChr m:val="}"/>
                          <m:ctrlPr>
                            <a:rPr lang="en-GB" sz="1800" b="0" i="1" smtClean="0">
                              <a:latin typeface="Cambria Math" panose="02040503050406030204" pitchFamily="18" charset="0"/>
                              <a:ea typeface="Cambria Math" panose="02040503050406030204" pitchFamily="18" charset="0"/>
                            </a:rPr>
                          </m:ctrlPr>
                        </m:dPr>
                        <m:e>
                          <m:r>
                            <a:rPr lang="en-GB" sz="1800" b="1" i="1" smtClean="0">
                              <a:latin typeface="Cambria Math" panose="02040503050406030204" pitchFamily="18" charset="0"/>
                              <a:ea typeface="Cambria Math" panose="02040503050406030204" pitchFamily="18" charset="0"/>
                            </a:rPr>
                            <m:t>𝒓</m:t>
                          </m:r>
                          <m:r>
                            <a:rPr lang="en-GB" sz="1800"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r>
                                <a:rPr lang="en-GB" sz="1800" b="0" i="1" smtClean="0">
                                  <a:latin typeface="Cambria Math" panose="02040503050406030204" pitchFamily="18" charset="0"/>
                                  <a:ea typeface="Cambria Math" panose="02040503050406030204" pitchFamily="18" charset="0"/>
                                </a:rPr>
                                <m:t>𝑦</m:t>
                              </m:r>
                            </m:e>
                            <m:sup>
                              <m:r>
                                <a:rPr lang="en-GB" sz="1800" b="0" i="1" smtClean="0">
                                  <a:latin typeface="Cambria Math" panose="02040503050406030204" pitchFamily="18" charset="0"/>
                                  <a:ea typeface="Cambria Math" panose="02040503050406030204" pitchFamily="18" charset="0"/>
                                </a:rPr>
                                <m:t>𝑘</m:t>
                              </m:r>
                            </m:sup>
                          </m:sSup>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𝒟</m:t>
                          </m:r>
                          <m:r>
                            <a:rPr lang="en-GB" sz="1800" b="0" i="1" smtClean="0">
                              <a:latin typeface="Cambria Math" panose="02040503050406030204" pitchFamily="18" charset="0"/>
                              <a:ea typeface="Cambria Math" panose="02040503050406030204" pitchFamily="18" charset="0"/>
                            </a:rPr>
                            <m:t>∧</m:t>
                          </m:r>
                          <m:sSub>
                            <m:sSubPr>
                              <m:ctrlPr>
                                <a:rPr lang="en-GB" sz="1800" b="0" i="1" smtClean="0">
                                  <a:latin typeface="Cambria Math" panose="02040503050406030204" pitchFamily="18" charset="0"/>
                                  <a:ea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𝑦</m:t>
                              </m:r>
                            </m:e>
                            <m:sub>
                              <m:r>
                                <a:rPr lang="en-GB" sz="1800" b="0" i="1" smtClean="0">
                                  <a:latin typeface="Cambria Math" panose="02040503050406030204" pitchFamily="18" charset="0"/>
                                  <a:ea typeface="Cambria Math" panose="02040503050406030204" pitchFamily="18" charset="0"/>
                                </a:rPr>
                                <m:t>𝑞</m:t>
                              </m:r>
                            </m:sub>
                          </m:sSub>
                          <m:r>
                            <a:rPr lang="en-GB" sz="1800"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r>
                                <a:rPr lang="en-GB" sz="1800" b="0" i="1" smtClean="0">
                                  <a:latin typeface="Cambria Math" panose="02040503050406030204" pitchFamily="18" charset="0"/>
                                  <a:ea typeface="Cambria Math" panose="02040503050406030204" pitchFamily="18" charset="0"/>
                                </a:rPr>
                                <m:t>𝑦</m:t>
                              </m:r>
                            </m:e>
                            <m:sup>
                              <m:r>
                                <a:rPr lang="en-GB" sz="1800" b="0" i="1" smtClean="0">
                                  <a:latin typeface="Cambria Math" panose="02040503050406030204" pitchFamily="18" charset="0"/>
                                  <a:ea typeface="Cambria Math" panose="02040503050406030204" pitchFamily="18" charset="0"/>
                                </a:rPr>
                                <m:t>𝑘</m:t>
                              </m:r>
                            </m:sup>
                          </m:sSup>
                        </m:e>
                      </m:d>
                    </m:oMath>
                  </m:oMathPara>
                </a14:m>
                <a:endParaRPr lang="en-GB" dirty="0"/>
              </a:p>
            </p:txBody>
          </p:sp>
        </mc:Choice>
        <mc:Fallback xmlns="">
          <p:sp>
            <p:nvSpPr>
              <p:cNvPr id="14" name="TextBox 13">
                <a:extLst>
                  <a:ext uri="{FF2B5EF4-FFF2-40B4-BE49-F238E27FC236}">
                    <a16:creationId xmlns:a16="http://schemas.microsoft.com/office/drawing/2014/main" id="{CBBEB43C-4944-DC3A-30DE-C6E6D7742371}"/>
                  </a:ext>
                </a:extLst>
              </p:cNvPr>
              <p:cNvSpPr txBox="1">
                <a:spLocks noRot="1" noChangeAspect="1" noMove="1" noResize="1" noEditPoints="1" noAdjustHandles="1" noChangeArrowheads="1" noChangeShapeType="1" noTextEdit="1"/>
              </p:cNvSpPr>
              <p:nvPr/>
            </p:nvSpPr>
            <p:spPr>
              <a:xfrm>
                <a:off x="5962041" y="2123950"/>
                <a:ext cx="2668616" cy="317523"/>
              </a:xfrm>
              <a:prstGeom prst="rect">
                <a:avLst/>
              </a:prstGeom>
              <a:blipFill>
                <a:blip r:embed="rId2"/>
                <a:stretch>
                  <a:fillRect l="-1370" b="-22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E130D5-C844-AF7F-7752-BD479B8D1379}"/>
                  </a:ext>
                </a:extLst>
              </p:cNvPr>
              <p:cNvSpPr txBox="1"/>
              <p:nvPr/>
            </p:nvSpPr>
            <p:spPr>
              <a:xfrm>
                <a:off x="653885" y="1915588"/>
                <a:ext cx="1464503" cy="5745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latin typeface="Cambria Math" panose="02040503050406030204" pitchFamily="18" charset="0"/>
                        </a:rPr>
                        <m:t>𝒓</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m>
                            <m:mPr>
                              <m:mcs>
                                <m:mc>
                                  <m:mcPr>
                                    <m:count m:val="1"/>
                                    <m:mcJc m:val="center"/>
                                  </m:mcPr>
                                </m:mc>
                              </m:mcs>
                              <m:ctrlPr>
                                <a:rPr lang="en-GB" b="0" i="1" smtClean="0">
                                  <a:latin typeface="Cambria Math" panose="02040503050406030204" pitchFamily="18" charset="0"/>
                                </a:rPr>
                              </m:ctrlPr>
                            </m:mPr>
                            <m:mr>
                              <m:e>
                                <m:r>
                                  <m:rPr>
                                    <m:nor/>
                                    <m:brk m:alnAt="7"/>
                                  </m:rPr>
                                  <a:rPr lang="en-GB" b="0" i="1" smtClean="0">
                                    <a:latin typeface="Cambria Math" panose="02040503050406030204" pitchFamily="18" charset="0"/>
                                  </a:rPr>
                                  <m:t>t</m:t>
                                </m:r>
                                <m:r>
                                  <m:rPr>
                                    <m:nor/>
                                  </m:rPr>
                                  <a:rPr lang="en-GB" b="0" i="1" smtClean="0">
                                    <a:latin typeface="Cambria Math" panose="02040503050406030204" pitchFamily="18" charset="0"/>
                                  </a:rPr>
                                  <m:t>ime</m:t>
                                </m:r>
                                <m:r>
                                  <m:rPr>
                                    <m:nor/>
                                  </m:rPr>
                                  <a:rPr lang="en-GB" b="0" i="1" smtClean="0">
                                    <a:latin typeface="Cambria Math" panose="02040503050406030204" pitchFamily="18" charset="0"/>
                                  </a:rPr>
                                  <m:t>−</m:t>
                                </m:r>
                                <m:r>
                                  <m:rPr>
                                    <m:nor/>
                                  </m:rPr>
                                  <a:rPr lang="en-GB" b="0" i="1" smtClean="0">
                                    <a:latin typeface="Cambria Math" panose="02040503050406030204" pitchFamily="18" charset="0"/>
                                  </a:rPr>
                                  <m:t>to</m:t>
                                </m:r>
                                <m:r>
                                  <m:rPr>
                                    <m:nor/>
                                  </m:rPr>
                                  <a:rPr lang="en-GB" b="0" i="1" smtClean="0">
                                    <a:latin typeface="Cambria Math" panose="02040503050406030204" pitchFamily="18" charset="0"/>
                                  </a:rPr>
                                  <m:t>−</m:t>
                                </m:r>
                                <m:r>
                                  <m:rPr>
                                    <m:nor/>
                                  </m:rPr>
                                  <a:rPr lang="en-GB" b="0" i="1" smtClean="0">
                                    <a:latin typeface="Cambria Math" panose="02040503050406030204" pitchFamily="18" charset="0"/>
                                  </a:rPr>
                                  <m:t>goal</m:t>
                                </m:r>
                              </m:e>
                            </m:mr>
                            <m:mr>
                              <m:e>
                                <m:r>
                                  <a:rPr lang="en-GB" b="0" i="1" smtClean="0">
                                    <a:latin typeface="Cambria Math" panose="02040503050406030204" pitchFamily="18" charset="0"/>
                                  </a:rPr>
                                  <m:t>⋮</m:t>
                                </m:r>
                              </m:e>
                            </m:mr>
                            <m:mr>
                              <m:e>
                                <m:r>
                                  <m:rPr>
                                    <m:nor/>
                                  </m:rPr>
                                  <a:rPr lang="en-GB" b="0" i="1" smtClean="0">
                                    <a:latin typeface="Cambria Math" panose="02040503050406030204" pitchFamily="18" charset="0"/>
                                  </a:rPr>
                                  <m:t>curvature</m:t>
                                </m:r>
                              </m:e>
                            </m:mr>
                          </m:m>
                        </m:e>
                      </m:d>
                    </m:oMath>
                  </m:oMathPara>
                </a14:m>
                <a:endParaRPr lang="en-GB" dirty="0"/>
              </a:p>
            </p:txBody>
          </p:sp>
        </mc:Choice>
        <mc:Fallback xmlns="">
          <p:sp>
            <p:nvSpPr>
              <p:cNvPr id="15" name="TextBox 14">
                <a:extLst>
                  <a:ext uri="{FF2B5EF4-FFF2-40B4-BE49-F238E27FC236}">
                    <a16:creationId xmlns:a16="http://schemas.microsoft.com/office/drawing/2014/main" id="{44E130D5-C844-AF7F-7752-BD479B8D1379}"/>
                  </a:ext>
                </a:extLst>
              </p:cNvPr>
              <p:cNvSpPr txBox="1">
                <a:spLocks noRot="1" noChangeAspect="1" noMove="1" noResize="1" noEditPoints="1" noAdjustHandles="1" noChangeArrowheads="1" noChangeShapeType="1" noTextEdit="1"/>
              </p:cNvSpPr>
              <p:nvPr/>
            </p:nvSpPr>
            <p:spPr>
              <a:xfrm>
                <a:off x="653885" y="1915588"/>
                <a:ext cx="1464503" cy="574581"/>
              </a:xfrm>
              <a:prstGeom prst="rect">
                <a:avLst/>
              </a:prstGeom>
              <a:blipFill>
                <a:blip r:embed="rId3"/>
                <a:stretch>
                  <a:fillRect r="-4564"/>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C5CA22A9-DE13-1BB4-2280-8DDE0457E185}"/>
              </a:ext>
            </a:extLst>
          </p:cNvPr>
          <p:cNvSpPr txBox="1"/>
          <p:nvPr/>
        </p:nvSpPr>
        <p:spPr>
          <a:xfrm>
            <a:off x="379060" y="2637149"/>
            <a:ext cx="1980029" cy="261610"/>
          </a:xfrm>
          <a:prstGeom prst="rect">
            <a:avLst/>
          </a:prstGeom>
          <a:noFill/>
        </p:spPr>
        <p:txBody>
          <a:bodyPr wrap="none" rtlCol="0">
            <a:spAutoFit/>
          </a:bodyPr>
          <a:lstStyle/>
          <a:p>
            <a:pPr algn="ctr"/>
            <a:r>
              <a:rPr lang="en-GB" sz="1100" b="1" dirty="0">
                <a:latin typeface="HelveticaNeueLT Std" panose="020B0604020202020204" pitchFamily="34" charset="0"/>
              </a:rPr>
              <a:t>Reward component vector</a:t>
            </a:r>
          </a:p>
        </p:txBody>
      </p:sp>
      <p:sp>
        <p:nvSpPr>
          <p:cNvPr id="17" name="TextBox 16">
            <a:extLst>
              <a:ext uri="{FF2B5EF4-FFF2-40B4-BE49-F238E27FC236}">
                <a16:creationId xmlns:a16="http://schemas.microsoft.com/office/drawing/2014/main" id="{F37A48BA-7261-70F8-E856-0009532DBA98}"/>
              </a:ext>
            </a:extLst>
          </p:cNvPr>
          <p:cNvSpPr txBox="1"/>
          <p:nvPr/>
        </p:nvSpPr>
        <p:spPr>
          <a:xfrm>
            <a:off x="6262896" y="2553111"/>
            <a:ext cx="1995293" cy="430887"/>
          </a:xfrm>
          <a:prstGeom prst="rect">
            <a:avLst/>
          </a:prstGeom>
          <a:noFill/>
        </p:spPr>
        <p:txBody>
          <a:bodyPr wrap="square" rtlCol="0">
            <a:spAutoFit/>
          </a:bodyPr>
          <a:lstStyle/>
          <a:p>
            <a:pPr algn="ctr"/>
            <a:r>
              <a:rPr lang="en-GB" sz="1100" b="1" dirty="0">
                <a:latin typeface="HelveticaNeueLT Std" panose="020B0604020202020204" pitchFamily="34" charset="0"/>
              </a:rPr>
              <a:t>Sampled worlds where query occurred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7DFAFD-40E8-8B37-CC35-06AF92B5F09B}"/>
                  </a:ext>
                </a:extLst>
              </p:cNvPr>
              <p:cNvSpPr txBox="1"/>
              <p:nvPr/>
            </p:nvSpPr>
            <p:spPr>
              <a:xfrm>
                <a:off x="3196674" y="2036426"/>
                <a:ext cx="2286973" cy="4050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ea typeface="Cambria Math" panose="02040503050406030204" pitchFamily="18" charset="0"/>
                        </a:rPr>
                        <m:t>𝒟</m:t>
                      </m:r>
                      <m:r>
                        <a:rPr lang="en-GB" sz="1800" b="0" i="1" smtClean="0">
                          <a:latin typeface="Cambria Math" panose="02040503050406030204" pitchFamily="18" charset="0"/>
                        </a:rPr>
                        <m:t>=</m:t>
                      </m:r>
                      <m:sSubSup>
                        <m:sSubSupPr>
                          <m:ctrlPr>
                            <a:rPr lang="en-GB" sz="1800" b="0" i="1" smtClean="0">
                              <a:latin typeface="Cambria Math" panose="02040503050406030204" pitchFamily="18" charset="0"/>
                            </a:rPr>
                          </m:ctrlPr>
                        </m:sSubSupPr>
                        <m:e>
                          <m:d>
                            <m:dPr>
                              <m:begChr m:val="{"/>
                              <m:endChr m:val="}"/>
                              <m:ctrlPr>
                                <a:rPr lang="en-GB" sz="1800" b="0" i="1" smtClean="0">
                                  <a:latin typeface="Cambria Math" panose="02040503050406030204" pitchFamily="18" charset="0"/>
                                </a:rPr>
                              </m:ctrlPr>
                            </m:dPr>
                            <m:e>
                              <m:d>
                                <m:dPr>
                                  <m:ctrlPr>
                                    <a:rPr lang="en-GB" sz="1800" b="0" i="1" smtClean="0">
                                      <a:latin typeface="Cambria Math" panose="02040503050406030204" pitchFamily="18" charset="0"/>
                                    </a:rPr>
                                  </m:ctrlPr>
                                </m:dPr>
                                <m:e>
                                  <m:sSubSup>
                                    <m:sSubSupPr>
                                      <m:ctrlPr>
                                        <a:rPr lang="en-GB" sz="1800" b="0" i="1" smtClean="0">
                                          <a:latin typeface="Cambria Math" panose="02040503050406030204" pitchFamily="18" charset="0"/>
                                        </a:rPr>
                                      </m:ctrlPr>
                                    </m:sSubSupPr>
                                    <m:e>
                                      <m:r>
                                        <a:rPr lang="en-GB" sz="1800" b="0" i="1" smtClean="0">
                                          <a:latin typeface="Cambria Math" panose="02040503050406030204" pitchFamily="18" charset="0"/>
                                        </a:rPr>
                                        <m:t>𝑠</m:t>
                                      </m:r>
                                    </m:e>
                                    <m:sub>
                                      <m:r>
                                        <a:rPr lang="en-GB" sz="1800" b="0" i="1" smtClean="0">
                                          <a:latin typeface="Cambria Math" panose="02040503050406030204" pitchFamily="18" charset="0"/>
                                        </a:rPr>
                                        <m:t>𝜏</m:t>
                                      </m:r>
                                      <m:r>
                                        <a:rPr lang="en-GB" sz="1800" b="0" i="1" smtClean="0">
                                          <a:latin typeface="Cambria Math" panose="02040503050406030204" pitchFamily="18" charset="0"/>
                                        </a:rPr>
                                        <m:t>:</m:t>
                                      </m:r>
                                      <m:r>
                                        <a:rPr lang="en-GB" sz="1800" b="0" i="1" smtClean="0">
                                          <a:latin typeface="Cambria Math" panose="02040503050406030204" pitchFamily="18" charset="0"/>
                                        </a:rPr>
                                        <m:t>𝑛</m:t>
                                      </m:r>
                                    </m:sub>
                                    <m:sup>
                                      <m:r>
                                        <a:rPr lang="en-GB" sz="1800" b="0" i="1" smtClean="0">
                                          <a:latin typeface="Cambria Math" panose="02040503050406030204" pitchFamily="18" charset="0"/>
                                        </a:rPr>
                                        <m:t>𝑘</m:t>
                                      </m:r>
                                    </m:sup>
                                  </m:sSubSup>
                                  <m:r>
                                    <a:rPr lang="en-GB" sz="1800" b="0" i="1" smtClean="0">
                                      <a:latin typeface="Cambria Math" panose="02040503050406030204" pitchFamily="18" charset="0"/>
                                    </a:rPr>
                                    <m:t>,</m:t>
                                  </m:r>
                                  <m:sSup>
                                    <m:sSupPr>
                                      <m:ctrlPr>
                                        <a:rPr lang="en-GB" sz="1800" b="0" i="1" smtClean="0">
                                          <a:latin typeface="Cambria Math" panose="02040503050406030204" pitchFamily="18" charset="0"/>
                                        </a:rPr>
                                      </m:ctrlPr>
                                    </m:sSupPr>
                                    <m:e>
                                      <m:r>
                                        <a:rPr lang="en-GB" sz="1800" b="0" i="1" smtClean="0">
                                          <a:latin typeface="Cambria Math" panose="02040503050406030204" pitchFamily="18" charset="0"/>
                                        </a:rPr>
                                        <m:t>𝑦</m:t>
                                      </m:r>
                                    </m:e>
                                    <m:sup>
                                      <m:r>
                                        <a:rPr lang="en-GB" sz="1800" b="0" i="1" smtClean="0">
                                          <a:latin typeface="Cambria Math" panose="02040503050406030204" pitchFamily="18" charset="0"/>
                                        </a:rPr>
                                        <m:t>𝑘</m:t>
                                      </m:r>
                                    </m:sup>
                                  </m:sSup>
                                  <m:r>
                                    <a:rPr lang="en-GB" sz="1800" b="0" i="1" smtClean="0">
                                      <a:latin typeface="Cambria Math" panose="02040503050406030204" pitchFamily="18" charset="0"/>
                                    </a:rPr>
                                    <m:t>,</m:t>
                                  </m:r>
                                  <m:sSup>
                                    <m:sSupPr>
                                      <m:ctrlPr>
                                        <a:rPr lang="en-GB" sz="1800" b="0" i="1" smtClean="0">
                                          <a:latin typeface="Cambria Math" panose="02040503050406030204" pitchFamily="18" charset="0"/>
                                        </a:rPr>
                                      </m:ctrlPr>
                                    </m:sSupPr>
                                    <m:e>
                                      <m:r>
                                        <a:rPr lang="en-GB" sz="1800" b="1" i="1" smtClean="0">
                                          <a:latin typeface="Cambria Math" panose="02040503050406030204" pitchFamily="18" charset="0"/>
                                        </a:rPr>
                                        <m:t>𝒓</m:t>
                                      </m:r>
                                    </m:e>
                                    <m:sup>
                                      <m:r>
                                        <a:rPr lang="en-GB" sz="1800" b="0" i="1" smtClean="0">
                                          <a:latin typeface="Cambria Math" panose="02040503050406030204" pitchFamily="18" charset="0"/>
                                        </a:rPr>
                                        <m:t>𝑘</m:t>
                                      </m:r>
                                    </m:sup>
                                  </m:sSup>
                                </m:e>
                              </m:d>
                            </m:e>
                          </m:d>
                        </m:e>
                        <m:sub>
                          <m:r>
                            <a:rPr lang="en-GB" sz="1800" b="0" i="1" smtClean="0">
                              <a:latin typeface="Cambria Math" panose="02040503050406030204" pitchFamily="18" charset="0"/>
                            </a:rPr>
                            <m:t>𝑘</m:t>
                          </m:r>
                          <m:r>
                            <a:rPr lang="en-GB" sz="1800" b="0" i="1" smtClean="0">
                              <a:latin typeface="Cambria Math" panose="02040503050406030204" pitchFamily="18" charset="0"/>
                            </a:rPr>
                            <m:t>=1</m:t>
                          </m:r>
                        </m:sub>
                        <m:sup>
                          <m:r>
                            <a:rPr lang="en-GB" sz="1800" b="0" i="1" smtClean="0">
                              <a:latin typeface="Cambria Math" panose="02040503050406030204" pitchFamily="18" charset="0"/>
                            </a:rPr>
                            <m:t>𝐾</m:t>
                          </m:r>
                        </m:sup>
                      </m:sSubSup>
                    </m:oMath>
                  </m:oMathPara>
                </a14:m>
                <a:endParaRPr lang="en-GB" sz="1800" dirty="0"/>
              </a:p>
            </p:txBody>
          </p:sp>
        </mc:Choice>
        <mc:Fallback xmlns="">
          <p:sp>
            <p:nvSpPr>
              <p:cNvPr id="3" name="TextBox 2">
                <a:extLst>
                  <a:ext uri="{FF2B5EF4-FFF2-40B4-BE49-F238E27FC236}">
                    <a16:creationId xmlns:a16="http://schemas.microsoft.com/office/drawing/2014/main" id="{6A7DFAFD-40E8-8B37-CC35-06AF92B5F09B}"/>
                  </a:ext>
                </a:extLst>
              </p:cNvPr>
              <p:cNvSpPr txBox="1">
                <a:spLocks noRot="1" noChangeAspect="1" noMove="1" noResize="1" noEditPoints="1" noAdjustHandles="1" noChangeArrowheads="1" noChangeShapeType="1" noTextEdit="1"/>
              </p:cNvSpPr>
              <p:nvPr/>
            </p:nvSpPr>
            <p:spPr>
              <a:xfrm>
                <a:off x="3196674" y="2036426"/>
                <a:ext cx="2286973" cy="405047"/>
              </a:xfrm>
              <a:prstGeom prst="rect">
                <a:avLst/>
              </a:prstGeom>
              <a:blipFill>
                <a:blip r:embed="rId4"/>
                <a:stretch>
                  <a:fillRect l="-1596" r="-266" b="-13433"/>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8D0606E5-68F8-2AE5-5137-118AC78DFC61}"/>
              </a:ext>
            </a:extLst>
          </p:cNvPr>
          <p:cNvSpPr txBox="1"/>
          <p:nvPr/>
        </p:nvSpPr>
        <p:spPr>
          <a:xfrm>
            <a:off x="3422482" y="2637149"/>
            <a:ext cx="1688284" cy="261610"/>
          </a:xfrm>
          <a:prstGeom prst="rect">
            <a:avLst/>
          </a:prstGeom>
          <a:noFill/>
        </p:spPr>
        <p:txBody>
          <a:bodyPr wrap="none" rtlCol="0">
            <a:spAutoFit/>
          </a:bodyPr>
          <a:lstStyle/>
          <a:p>
            <a:pPr algn="ctr"/>
            <a:r>
              <a:rPr lang="en-GB" sz="1100" b="1" dirty="0">
                <a:latin typeface="HelveticaNeueLT Std" panose="020B0604020202020204" pitchFamily="34" charset="0"/>
              </a:rPr>
              <a:t>Sampled set of worlds</a:t>
            </a:r>
          </a:p>
        </p:txBody>
      </p:sp>
      <p:sp>
        <p:nvSpPr>
          <p:cNvPr id="8" name="TextBox 7">
            <a:extLst>
              <a:ext uri="{FF2B5EF4-FFF2-40B4-BE49-F238E27FC236}">
                <a16:creationId xmlns:a16="http://schemas.microsoft.com/office/drawing/2014/main" id="{17E0EC79-BA44-5321-A129-3B95A29D42FE}"/>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5"/>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438403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34C3-2D39-0E9F-6B46-B15AFDF00B5D}"/>
              </a:ext>
            </a:extLst>
          </p:cNvPr>
          <p:cNvSpPr>
            <a:spLocks noGrp="1"/>
          </p:cNvSpPr>
          <p:nvPr>
            <p:ph type="title"/>
          </p:nvPr>
        </p:nvSpPr>
        <p:spPr/>
        <p:txBody>
          <a:bodyPr>
            <a:normAutofit fontScale="90000"/>
          </a:bodyPr>
          <a:lstStyle/>
          <a:p>
            <a:r>
              <a:rPr lang="en-GB" dirty="0"/>
              <a:t>CALCULATE – TELEOLOGICAL CAUSES</a:t>
            </a:r>
          </a:p>
        </p:txBody>
      </p:sp>
      <p:sp>
        <p:nvSpPr>
          <p:cNvPr id="4" name="Slide Number Placeholder 3">
            <a:extLst>
              <a:ext uri="{FF2B5EF4-FFF2-40B4-BE49-F238E27FC236}">
                <a16:creationId xmlns:a16="http://schemas.microsoft.com/office/drawing/2014/main" id="{F009CA92-C5F9-5C65-61ED-04C8528D8FD6}"/>
              </a:ext>
            </a:extLst>
          </p:cNvPr>
          <p:cNvSpPr>
            <a:spLocks noGrp="1"/>
          </p:cNvSpPr>
          <p:nvPr>
            <p:ph type="sldNum" idx="12"/>
          </p:nvPr>
        </p:nvSpPr>
        <p:spPr/>
        <p:txBody>
          <a:bodyPr>
            <a:normAutofit fontScale="92500" lnSpcReduction="10000"/>
          </a:bodyPr>
          <a:lstStyle/>
          <a:p>
            <a:fld id="{00000000-1234-1234-1234-123412341234}" type="slidenum">
              <a:rPr lang="en" smtClean="0"/>
              <a:pPr/>
              <a:t>81</a:t>
            </a:fld>
            <a:endParaRPr lang="en" dirty="0"/>
          </a:p>
        </p:txBody>
      </p:sp>
      <p:sp>
        <p:nvSpPr>
          <p:cNvPr id="6" name="TextBox 5">
            <a:extLst>
              <a:ext uri="{FF2B5EF4-FFF2-40B4-BE49-F238E27FC236}">
                <a16:creationId xmlns:a16="http://schemas.microsoft.com/office/drawing/2014/main" id="{3B2F79E8-3677-E0C6-69D1-2CA70F12CF91}"/>
              </a:ext>
            </a:extLst>
          </p:cNvPr>
          <p:cNvSpPr txBox="1"/>
          <p:nvPr/>
        </p:nvSpPr>
        <p:spPr>
          <a:xfrm>
            <a:off x="2785293" y="3857481"/>
            <a:ext cx="3611886"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Calculate</a:t>
            </a:r>
            <a:endParaRPr lang="en-GB" sz="1800" b="1" dirty="0">
              <a:solidFill>
                <a:schemeClr val="tx1">
                  <a:lumMod val="85000"/>
                  <a:lumOff val="15000"/>
                </a:schemeClr>
              </a:solidFill>
              <a:latin typeface="HelveticaNeueLT Std"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DA5C7F5-19FA-DE26-AABC-937BDD18C10F}"/>
                  </a:ext>
                </a:extLst>
              </p:cNvPr>
              <p:cNvSpPr txBox="1"/>
              <p:nvPr/>
            </p:nvSpPr>
            <p:spPr>
              <a:xfrm>
                <a:off x="3273023" y="1999953"/>
                <a:ext cx="259795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400" b="0" i="0" smtClean="0">
                          <a:latin typeface="Cambria Math" panose="02040503050406030204" pitchFamily="18" charset="0"/>
                        </a:rPr>
                        <m:t>Δ</m:t>
                      </m:r>
                      <m:r>
                        <a:rPr lang="en-GB" sz="2400" b="0" i="1" smtClean="0">
                          <a:latin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𝔼</m:t>
                          </m:r>
                        </m:e>
                        <m:sub>
                          <m:r>
                            <a:rPr lang="en-GB" sz="2400" b="0" i="1" smtClean="0">
                              <a:latin typeface="Cambria Math" panose="02040503050406030204" pitchFamily="18" charset="0"/>
                              <a:ea typeface="Cambria Math" panose="02040503050406030204" pitchFamily="18" charset="0"/>
                            </a:rPr>
                            <m:t>𝒳</m:t>
                          </m:r>
                        </m:sub>
                      </m:sSub>
                      <m:d>
                        <m:dPr>
                          <m:begChr m:val="["/>
                          <m:endChr m:val="]"/>
                          <m:ctrlPr>
                            <a:rPr lang="en-GB" sz="2400" b="0" i="1" smtClean="0">
                              <a:latin typeface="Cambria Math" panose="02040503050406030204" pitchFamily="18" charset="0"/>
                              <a:ea typeface="Cambria Math" panose="02040503050406030204" pitchFamily="18" charset="0"/>
                            </a:rPr>
                          </m:ctrlPr>
                        </m:dPr>
                        <m:e>
                          <m:r>
                            <a:rPr lang="en-GB" sz="2400" b="1" i="1" smtClean="0">
                              <a:latin typeface="Cambria Math" panose="02040503050406030204" pitchFamily="18" charset="0"/>
                              <a:ea typeface="Cambria Math" panose="02040503050406030204" pitchFamily="18" charset="0"/>
                            </a:rPr>
                            <m:t>𝒓</m:t>
                          </m:r>
                        </m:e>
                      </m:d>
                      <m:r>
                        <a:rPr lang="en-GB" sz="2400" b="0" i="1" smtClean="0">
                          <a:latin typeface="Cambria Math" panose="02040503050406030204" pitchFamily="18" charset="0"/>
                          <a:ea typeface="Cambria Math" panose="02040503050406030204" pitchFamily="18" charset="0"/>
                        </a:rPr>
                        <m:t>−</m:t>
                      </m:r>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𝔼</m:t>
                          </m:r>
                        </m:e>
                        <m:sub>
                          <m:acc>
                            <m:accPr>
                              <m:chr m:val="̅"/>
                              <m:ctrlPr>
                                <a:rPr lang="en-GB" sz="2400" b="0" i="1" smtClean="0">
                                  <a:latin typeface="Cambria Math" panose="02040503050406030204" pitchFamily="18" charset="0"/>
                                  <a:ea typeface="Cambria Math" panose="02040503050406030204" pitchFamily="18" charset="0"/>
                                </a:rPr>
                              </m:ctrlPr>
                            </m:accPr>
                            <m:e>
                              <m:r>
                                <a:rPr lang="en-GB" sz="2400" b="0" i="1" smtClean="0">
                                  <a:latin typeface="Cambria Math" panose="02040503050406030204" pitchFamily="18" charset="0"/>
                                  <a:ea typeface="Cambria Math" panose="02040503050406030204" pitchFamily="18" charset="0"/>
                                </a:rPr>
                                <m:t>𝒳</m:t>
                              </m:r>
                            </m:e>
                          </m:acc>
                        </m:sub>
                      </m:sSub>
                      <m:d>
                        <m:dPr>
                          <m:begChr m:val="["/>
                          <m:endChr m:val="]"/>
                          <m:ctrlPr>
                            <a:rPr lang="en-GB" sz="2400" b="1" i="1" smtClean="0">
                              <a:latin typeface="Cambria Math" panose="02040503050406030204" pitchFamily="18" charset="0"/>
                              <a:ea typeface="Cambria Math" panose="02040503050406030204" pitchFamily="18" charset="0"/>
                            </a:rPr>
                          </m:ctrlPr>
                        </m:dPr>
                        <m:e>
                          <m:r>
                            <a:rPr lang="en-GB" sz="2400" b="1" i="1" smtClean="0">
                              <a:latin typeface="Cambria Math" panose="02040503050406030204" pitchFamily="18" charset="0"/>
                              <a:ea typeface="Cambria Math" panose="02040503050406030204" pitchFamily="18" charset="0"/>
                            </a:rPr>
                            <m:t>𝒓</m:t>
                          </m:r>
                        </m:e>
                      </m:d>
                    </m:oMath>
                  </m:oMathPara>
                </a14:m>
                <a:endParaRPr lang="en-GB" sz="1800" b="1" dirty="0"/>
              </a:p>
            </p:txBody>
          </p:sp>
        </mc:Choice>
        <mc:Fallback xmlns="">
          <p:sp>
            <p:nvSpPr>
              <p:cNvPr id="13" name="TextBox 12">
                <a:extLst>
                  <a:ext uri="{FF2B5EF4-FFF2-40B4-BE49-F238E27FC236}">
                    <a16:creationId xmlns:a16="http://schemas.microsoft.com/office/drawing/2014/main" id="{6DA5C7F5-19FA-DE26-AABC-937BDD18C10F}"/>
                  </a:ext>
                </a:extLst>
              </p:cNvPr>
              <p:cNvSpPr txBox="1">
                <a:spLocks noRot="1" noChangeAspect="1" noMove="1" noResize="1" noEditPoints="1" noAdjustHandles="1" noChangeArrowheads="1" noChangeShapeType="1" noTextEdit="1"/>
              </p:cNvSpPr>
              <p:nvPr/>
            </p:nvSpPr>
            <p:spPr>
              <a:xfrm>
                <a:off x="3273023" y="1999953"/>
                <a:ext cx="2597955" cy="369332"/>
              </a:xfrm>
              <a:prstGeom prst="rect">
                <a:avLst/>
              </a:prstGeom>
              <a:blipFill>
                <a:blip r:embed="rId2"/>
                <a:stretch>
                  <a:fillRect l="-2113" b="-18033"/>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E77032AA-FCB0-9C2A-49B4-B3808B5A4BBC}"/>
              </a:ext>
            </a:extLst>
          </p:cNvPr>
          <p:cNvSpPr txBox="1"/>
          <p:nvPr/>
        </p:nvSpPr>
        <p:spPr>
          <a:xfrm>
            <a:off x="2339168" y="2571750"/>
            <a:ext cx="4504135" cy="738664"/>
          </a:xfrm>
          <a:prstGeom prst="rect">
            <a:avLst/>
          </a:prstGeom>
          <a:noFill/>
        </p:spPr>
        <p:txBody>
          <a:bodyPr wrap="square" rtlCol="0">
            <a:spAutoFit/>
          </a:bodyPr>
          <a:lstStyle/>
          <a:p>
            <a:pPr algn="ctr"/>
            <a:r>
              <a:rPr lang="en-GB" b="1" dirty="0">
                <a:latin typeface="HelveticaNeueLT Std" panose="020B0604020202020204" pitchFamily="34" charset="0"/>
              </a:rPr>
              <a:t>Expected difference of rewards between:</a:t>
            </a:r>
          </a:p>
          <a:p>
            <a:pPr algn="ctr"/>
            <a:r>
              <a:rPr lang="en-GB" dirty="0">
                <a:solidFill>
                  <a:schemeClr val="tx1">
                    <a:lumMod val="75000"/>
                    <a:lumOff val="25000"/>
                  </a:schemeClr>
                </a:solidFill>
                <a:latin typeface="HelveticaNeueLT Std" panose="020B0604020202020204" pitchFamily="34" charset="0"/>
              </a:rPr>
              <a:t>Worlds where query happened;</a:t>
            </a:r>
          </a:p>
          <a:p>
            <a:pPr algn="ctr"/>
            <a:r>
              <a:rPr lang="en-GB" dirty="0">
                <a:solidFill>
                  <a:schemeClr val="tx1">
                    <a:lumMod val="75000"/>
                    <a:lumOff val="25000"/>
                  </a:schemeClr>
                </a:solidFill>
                <a:latin typeface="HelveticaNeueLT Std" panose="020B0604020202020204" pitchFamily="34" charset="0"/>
              </a:rPr>
              <a:t>Where query did not happen.</a:t>
            </a:r>
          </a:p>
        </p:txBody>
      </p:sp>
      <p:sp>
        <p:nvSpPr>
          <p:cNvPr id="3" name="TextBox 2">
            <a:extLst>
              <a:ext uri="{FF2B5EF4-FFF2-40B4-BE49-F238E27FC236}">
                <a16:creationId xmlns:a16="http://schemas.microsoft.com/office/drawing/2014/main" id="{21E67A48-B6C3-D2D6-3A68-08789E79D6E3}"/>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3"/>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891481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34C3-2D39-0E9F-6B46-B15AFDF00B5D}"/>
              </a:ext>
            </a:extLst>
          </p:cNvPr>
          <p:cNvSpPr>
            <a:spLocks noGrp="1"/>
          </p:cNvSpPr>
          <p:nvPr>
            <p:ph type="title"/>
          </p:nvPr>
        </p:nvSpPr>
        <p:spPr/>
        <p:txBody>
          <a:bodyPr>
            <a:normAutofit fontScale="90000"/>
          </a:bodyPr>
          <a:lstStyle/>
          <a:p>
            <a:r>
              <a:rPr lang="en-GB" dirty="0"/>
              <a:t>CALCULATE – TELEOLOGICAL CAUSES</a:t>
            </a:r>
          </a:p>
        </p:txBody>
      </p:sp>
      <p:sp>
        <p:nvSpPr>
          <p:cNvPr id="4" name="Slide Number Placeholder 3">
            <a:extLst>
              <a:ext uri="{FF2B5EF4-FFF2-40B4-BE49-F238E27FC236}">
                <a16:creationId xmlns:a16="http://schemas.microsoft.com/office/drawing/2014/main" id="{F009CA92-C5F9-5C65-61ED-04C8528D8FD6}"/>
              </a:ext>
            </a:extLst>
          </p:cNvPr>
          <p:cNvSpPr>
            <a:spLocks noGrp="1"/>
          </p:cNvSpPr>
          <p:nvPr>
            <p:ph type="sldNum" idx="12"/>
          </p:nvPr>
        </p:nvSpPr>
        <p:spPr/>
        <p:txBody>
          <a:bodyPr>
            <a:normAutofit fontScale="92500" lnSpcReduction="10000"/>
          </a:bodyPr>
          <a:lstStyle/>
          <a:p>
            <a:fld id="{00000000-1234-1234-1234-123412341234}" type="slidenum">
              <a:rPr lang="en" smtClean="0"/>
              <a:pPr/>
              <a:t>82</a:t>
            </a:fld>
            <a:endParaRPr lang="en" dirty="0"/>
          </a:p>
        </p:txBody>
      </p:sp>
      <p:sp>
        <p:nvSpPr>
          <p:cNvPr id="6" name="TextBox 5">
            <a:extLst>
              <a:ext uri="{FF2B5EF4-FFF2-40B4-BE49-F238E27FC236}">
                <a16:creationId xmlns:a16="http://schemas.microsoft.com/office/drawing/2014/main" id="{3B2F79E8-3677-E0C6-69D1-2CA70F12CF91}"/>
              </a:ext>
            </a:extLst>
          </p:cNvPr>
          <p:cNvSpPr txBox="1"/>
          <p:nvPr/>
        </p:nvSpPr>
        <p:spPr>
          <a:xfrm>
            <a:off x="2785293" y="3857481"/>
            <a:ext cx="3611886"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Calculate</a:t>
            </a:r>
            <a:endParaRPr lang="en-GB" sz="1800" b="1" dirty="0">
              <a:solidFill>
                <a:schemeClr val="tx1">
                  <a:lumMod val="85000"/>
                  <a:lumOff val="15000"/>
                </a:schemeClr>
              </a:solidFill>
              <a:latin typeface="HelveticaNeueLT Std" panose="020B0604020202020204" pitchFamily="34" charset="0"/>
            </a:endParaRPr>
          </a:p>
        </p:txBody>
      </p:sp>
      <p:pic>
        <p:nvPicPr>
          <p:cNvPr id="9" name="Picture 8">
            <a:extLst>
              <a:ext uri="{FF2B5EF4-FFF2-40B4-BE49-F238E27FC236}">
                <a16:creationId xmlns:a16="http://schemas.microsoft.com/office/drawing/2014/main" id="{1610DC1A-A727-DAE5-8559-704053468353}"/>
              </a:ext>
            </a:extLst>
          </p:cNvPr>
          <p:cNvPicPr>
            <a:picLocks noChangeAspect="1"/>
          </p:cNvPicPr>
          <p:nvPr/>
        </p:nvPicPr>
        <p:blipFill>
          <a:blip r:embed="rId2"/>
          <a:stretch>
            <a:fillRect/>
          </a:stretch>
        </p:blipFill>
        <p:spPr>
          <a:xfrm>
            <a:off x="2456603" y="858103"/>
            <a:ext cx="3416307" cy="2888650"/>
          </a:xfrm>
          <a:prstGeom prst="rect">
            <a:avLst/>
          </a:prstGeom>
        </p:spPr>
      </p:pic>
      <p:sp>
        <p:nvSpPr>
          <p:cNvPr id="3" name="TextBox 2">
            <a:extLst>
              <a:ext uri="{FF2B5EF4-FFF2-40B4-BE49-F238E27FC236}">
                <a16:creationId xmlns:a16="http://schemas.microsoft.com/office/drawing/2014/main" id="{787B66FA-1031-31CE-1493-74B55A97B17E}"/>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3"/>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207469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DAAFAA-D4B8-2196-595C-402ED41AFD88}"/>
              </a:ext>
            </a:extLst>
          </p:cNvPr>
          <p:cNvSpPr txBox="1"/>
          <p:nvPr/>
        </p:nvSpPr>
        <p:spPr>
          <a:xfrm>
            <a:off x="6538761" y="2371046"/>
            <a:ext cx="1180699" cy="307777"/>
          </a:xfrm>
          <a:prstGeom prst="rect">
            <a:avLst/>
          </a:prstGeom>
          <a:noFill/>
        </p:spPr>
        <p:txBody>
          <a:bodyPr wrap="square" rtlCol="0">
            <a:spAutoFit/>
          </a:bodyPr>
          <a:lstStyle/>
          <a:p>
            <a:r>
              <a:rPr lang="en-GB" dirty="0">
                <a:latin typeface="Futura Std Book" panose="020B0502020204020303" pitchFamily="34" charset="0"/>
              </a:rPr>
              <a:t>Mechanistic</a:t>
            </a:r>
          </a:p>
        </p:txBody>
      </p:sp>
      <p:sp>
        <p:nvSpPr>
          <p:cNvPr id="2" name="Title 1">
            <a:extLst>
              <a:ext uri="{FF2B5EF4-FFF2-40B4-BE49-F238E27FC236}">
                <a16:creationId xmlns:a16="http://schemas.microsoft.com/office/drawing/2014/main" id="{260434C3-2D39-0E9F-6B46-B15AFDF00B5D}"/>
              </a:ext>
            </a:extLst>
          </p:cNvPr>
          <p:cNvSpPr>
            <a:spLocks noGrp="1"/>
          </p:cNvSpPr>
          <p:nvPr>
            <p:ph type="title"/>
          </p:nvPr>
        </p:nvSpPr>
        <p:spPr/>
        <p:txBody>
          <a:bodyPr>
            <a:normAutofit fontScale="90000"/>
          </a:bodyPr>
          <a:lstStyle/>
          <a:p>
            <a:r>
              <a:rPr lang="en-GB" dirty="0"/>
              <a:t>CALCULATE – MECHANISTIC CAUSES</a:t>
            </a:r>
          </a:p>
        </p:txBody>
      </p:sp>
      <p:sp>
        <p:nvSpPr>
          <p:cNvPr id="4" name="Slide Number Placeholder 3">
            <a:extLst>
              <a:ext uri="{FF2B5EF4-FFF2-40B4-BE49-F238E27FC236}">
                <a16:creationId xmlns:a16="http://schemas.microsoft.com/office/drawing/2014/main" id="{F009CA92-C5F9-5C65-61ED-04C8528D8FD6}"/>
              </a:ext>
            </a:extLst>
          </p:cNvPr>
          <p:cNvSpPr>
            <a:spLocks noGrp="1"/>
          </p:cNvSpPr>
          <p:nvPr>
            <p:ph type="sldNum" idx="12"/>
          </p:nvPr>
        </p:nvSpPr>
        <p:spPr/>
        <p:txBody>
          <a:bodyPr>
            <a:normAutofit fontScale="92500" lnSpcReduction="10000"/>
          </a:bodyPr>
          <a:lstStyle/>
          <a:p>
            <a:fld id="{00000000-1234-1234-1234-123412341234}" type="slidenum">
              <a:rPr lang="en" smtClean="0"/>
              <a:pPr/>
              <a:t>83</a:t>
            </a:fld>
            <a:endParaRPr lang="en" dirty="0"/>
          </a:p>
        </p:txBody>
      </p:sp>
      <p:pic>
        <p:nvPicPr>
          <p:cNvPr id="10" name="Picture 9">
            <a:extLst>
              <a:ext uri="{FF2B5EF4-FFF2-40B4-BE49-F238E27FC236}">
                <a16:creationId xmlns:a16="http://schemas.microsoft.com/office/drawing/2014/main" id="{853EA598-F30B-C4C0-0CD8-9D8FD1DD1AE2}"/>
              </a:ext>
            </a:extLst>
          </p:cNvPr>
          <p:cNvPicPr>
            <a:picLocks noChangeAspect="1"/>
          </p:cNvPicPr>
          <p:nvPr/>
        </p:nvPicPr>
        <p:blipFill>
          <a:blip r:embed="rId2"/>
          <a:stretch>
            <a:fillRect/>
          </a:stretch>
        </p:blipFill>
        <p:spPr>
          <a:xfrm>
            <a:off x="5275699" y="1059269"/>
            <a:ext cx="3416308" cy="293133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67638D-4E91-BD7F-F7F0-0015464CDF97}"/>
                  </a:ext>
                </a:extLst>
              </p:cNvPr>
              <p:cNvSpPr txBox="1"/>
              <p:nvPr/>
            </p:nvSpPr>
            <p:spPr>
              <a:xfrm>
                <a:off x="578561" y="1833086"/>
                <a:ext cx="4019049" cy="1384995"/>
              </a:xfrm>
              <a:prstGeom prst="rect">
                <a:avLst/>
              </a:prstGeom>
              <a:noFill/>
            </p:spPr>
            <p:txBody>
              <a:bodyPr wrap="none" rtlCol="0">
                <a:spAutoFit/>
              </a:bodyPr>
              <a:lstStyle/>
              <a:p>
                <a:r>
                  <a:rPr lang="en-GB" b="1" dirty="0">
                    <a:latin typeface="HelveticaNeueLT Std" panose="020B0604020202020204" pitchFamily="34" charset="0"/>
                  </a:rPr>
                  <a:t>Fit interpretable model to trajectory features:</a:t>
                </a:r>
              </a:p>
              <a:p>
                <a:pPr marL="268288"/>
                <a:r>
                  <a:rPr lang="en-GB" dirty="0">
                    <a:solidFill>
                      <a:schemeClr val="tx1">
                        <a:lumMod val="75000"/>
                        <a:lumOff val="25000"/>
                      </a:schemeClr>
                    </a:solidFill>
                    <a:latin typeface="HelveticaNeueLT Std" panose="020B0604020202020204" pitchFamily="34" charset="0"/>
                  </a:rPr>
                  <a:t>Predict </a:t>
                </a:r>
                <a14:m>
                  <m:oMath xmlns:m="http://schemas.openxmlformats.org/officeDocument/2006/math">
                    <m:r>
                      <a:rPr lang="en-GB" b="0" i="1" smtClean="0">
                        <a:solidFill>
                          <a:schemeClr val="tx1">
                            <a:lumMod val="75000"/>
                            <a:lumOff val="25000"/>
                          </a:schemeClr>
                        </a:solidFill>
                        <a:latin typeface="Cambria Math" panose="02040503050406030204" pitchFamily="18" charset="0"/>
                      </a:rPr>
                      <m:t>𝑦</m:t>
                    </m:r>
                  </m:oMath>
                </a14:m>
                <a:r>
                  <a:rPr lang="en-GB" dirty="0">
                    <a:solidFill>
                      <a:schemeClr val="tx1">
                        <a:lumMod val="75000"/>
                        <a:lumOff val="25000"/>
                      </a:schemeClr>
                    </a:solidFill>
                    <a:latin typeface="HelveticaNeueLT Std" panose="020B0604020202020204" pitchFamily="34" charset="0"/>
                  </a:rPr>
                  <a:t> from features;</a:t>
                </a:r>
              </a:p>
              <a:p>
                <a:pPr marL="268288"/>
                <a:r>
                  <a:rPr lang="en-GB" dirty="0">
                    <a:solidFill>
                      <a:schemeClr val="tx1">
                        <a:lumMod val="75000"/>
                        <a:lumOff val="25000"/>
                      </a:schemeClr>
                    </a:solidFill>
                    <a:latin typeface="HelveticaNeueLT Std" panose="020B0604020202020204" pitchFamily="34" charset="0"/>
                  </a:rPr>
                  <a:t>Extract feature importance;</a:t>
                </a:r>
              </a:p>
              <a:p>
                <a:endParaRPr lang="en-GB" dirty="0">
                  <a:latin typeface="HelveticaNeueLT Std" panose="020B0604020202020204" pitchFamily="34" charset="0"/>
                </a:endParaRPr>
              </a:p>
              <a:p>
                <a:endParaRPr lang="en-GB" dirty="0">
                  <a:latin typeface="HelveticaNeueLT Std" panose="020B0604020202020204" pitchFamily="34" charset="0"/>
                </a:endParaRPr>
              </a:p>
              <a:p>
                <a:r>
                  <a:rPr lang="en-GB" b="1" dirty="0">
                    <a:latin typeface="HelveticaNeueLT Std" panose="020B0604020202020204" pitchFamily="34" charset="0"/>
                  </a:rPr>
                  <a:t>Counterfactual causal importance in CESM.</a:t>
                </a:r>
              </a:p>
            </p:txBody>
          </p:sp>
        </mc:Choice>
        <mc:Fallback xmlns="">
          <p:sp>
            <p:nvSpPr>
              <p:cNvPr id="5" name="TextBox 4">
                <a:extLst>
                  <a:ext uri="{FF2B5EF4-FFF2-40B4-BE49-F238E27FC236}">
                    <a16:creationId xmlns:a16="http://schemas.microsoft.com/office/drawing/2014/main" id="{0367638D-4E91-BD7F-F7F0-0015464CDF97}"/>
                  </a:ext>
                </a:extLst>
              </p:cNvPr>
              <p:cNvSpPr txBox="1">
                <a:spLocks noRot="1" noChangeAspect="1" noMove="1" noResize="1" noEditPoints="1" noAdjustHandles="1" noChangeArrowheads="1" noChangeShapeType="1" noTextEdit="1"/>
              </p:cNvSpPr>
              <p:nvPr/>
            </p:nvSpPr>
            <p:spPr>
              <a:xfrm>
                <a:off x="578561" y="1833086"/>
                <a:ext cx="4019049" cy="1384995"/>
              </a:xfrm>
              <a:prstGeom prst="rect">
                <a:avLst/>
              </a:prstGeom>
              <a:blipFill>
                <a:blip r:embed="rId3"/>
                <a:stretch>
                  <a:fillRect l="-455" t="-881" b="-3524"/>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3F82AD69-7EBB-67C3-4C66-0AF2F41F0B0A}"/>
              </a:ext>
            </a:extLst>
          </p:cNvPr>
          <p:cNvSpPr txBox="1"/>
          <p:nvPr/>
        </p:nvSpPr>
        <p:spPr>
          <a:xfrm>
            <a:off x="2785293" y="3857481"/>
            <a:ext cx="3611886" cy="369332"/>
          </a:xfrm>
          <a:prstGeom prst="rect">
            <a:avLst/>
          </a:prstGeom>
          <a:noFill/>
        </p:spPr>
        <p:txBody>
          <a:bodyPr wrap="none" rtlCol="0">
            <a:spAutoFit/>
          </a:bodyPr>
          <a:lstStyle/>
          <a:p>
            <a:r>
              <a:rPr lang="en-GB" sz="1800" dirty="0">
                <a:solidFill>
                  <a:schemeClr val="tx2">
                    <a:lumMod val="90000"/>
                  </a:schemeClr>
                </a:solidFill>
                <a:latin typeface="HelveticaNeueLT Std" panose="020B0604020202020204" pitchFamily="34" charset="0"/>
              </a:rPr>
              <a:t>Rollback</a:t>
            </a:r>
            <a:r>
              <a:rPr lang="en-GB" sz="1800" dirty="0">
                <a:latin typeface="HelveticaNeueLT Std" panose="020B0604020202020204" pitchFamily="34" charset="0"/>
              </a:rPr>
              <a:t> </a:t>
            </a:r>
            <a:r>
              <a:rPr lang="en-GB" sz="1800" dirty="0">
                <a:solidFill>
                  <a:schemeClr val="tx2">
                    <a:lumMod val="90000"/>
                  </a:schemeClr>
                </a:solidFill>
                <a:latin typeface="HelveticaNeueLT Std" panose="020B0604020202020204" pitchFamily="34" charset="0"/>
                <a:sym typeface="Wingdings" panose="05000000000000000000" pitchFamily="2" charset="2"/>
              </a:rPr>
              <a:t> Sample  </a:t>
            </a:r>
            <a:r>
              <a:rPr lang="en-GB" sz="1800" b="1" dirty="0">
                <a:solidFill>
                  <a:schemeClr val="tx1">
                    <a:lumMod val="85000"/>
                    <a:lumOff val="15000"/>
                  </a:schemeClr>
                </a:solidFill>
                <a:latin typeface="HelveticaNeueLT Std" panose="020B0604020202020204" pitchFamily="34" charset="0"/>
                <a:sym typeface="Wingdings" panose="05000000000000000000" pitchFamily="2" charset="2"/>
              </a:rPr>
              <a:t>Calculate</a:t>
            </a:r>
            <a:endParaRPr lang="en-GB" sz="1800" b="1" dirty="0">
              <a:solidFill>
                <a:schemeClr val="tx1">
                  <a:lumMod val="85000"/>
                  <a:lumOff val="15000"/>
                </a:schemeClr>
              </a:solidFill>
              <a:latin typeface="HelveticaNeueLT Std" panose="020B0604020202020204" pitchFamily="34" charset="0"/>
            </a:endParaRPr>
          </a:p>
        </p:txBody>
      </p:sp>
      <p:sp>
        <p:nvSpPr>
          <p:cNvPr id="3" name="TextBox 2">
            <a:extLst>
              <a:ext uri="{FF2B5EF4-FFF2-40B4-BE49-F238E27FC236}">
                <a16:creationId xmlns:a16="http://schemas.microsoft.com/office/drawing/2014/main" id="{7EE20BE4-0757-0F25-CC97-F037F92440EF}"/>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4"/>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3463036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8D3724-0973-9592-C484-7496A29412E2}"/>
              </a:ext>
            </a:extLst>
          </p:cNvPr>
          <p:cNvSpPr>
            <a:spLocks noGrp="1"/>
          </p:cNvSpPr>
          <p:nvPr>
            <p:ph type="title"/>
          </p:nvPr>
        </p:nvSpPr>
        <p:spPr/>
        <p:txBody>
          <a:bodyPr>
            <a:normAutofit fontScale="90000"/>
          </a:bodyPr>
          <a:lstStyle/>
          <a:p>
            <a:r>
              <a:rPr lang="en-GB" dirty="0"/>
              <a:t>ROBUSTNESS – MECHANISTIC CAUSES</a:t>
            </a:r>
          </a:p>
        </p:txBody>
      </p:sp>
      <p:sp>
        <p:nvSpPr>
          <p:cNvPr id="5" name="Slide Number Placeholder 4">
            <a:extLst>
              <a:ext uri="{FF2B5EF4-FFF2-40B4-BE49-F238E27FC236}">
                <a16:creationId xmlns:a16="http://schemas.microsoft.com/office/drawing/2014/main" id="{4D4C4DE2-E080-CDD4-E742-314913220411}"/>
              </a:ext>
            </a:extLst>
          </p:cNvPr>
          <p:cNvSpPr>
            <a:spLocks noGrp="1"/>
          </p:cNvSpPr>
          <p:nvPr>
            <p:ph type="sldNum" idx="12"/>
          </p:nvPr>
        </p:nvSpPr>
        <p:spPr/>
        <p:txBody>
          <a:bodyPr>
            <a:normAutofit fontScale="92500" lnSpcReduction="10000"/>
          </a:bodyPr>
          <a:lstStyle/>
          <a:p>
            <a:pPr marL="0" lvl="0" indent="0" algn="r" rtl="0">
              <a:spcBef>
                <a:spcPts val="0"/>
              </a:spcBef>
              <a:spcAft>
                <a:spcPts val="0"/>
              </a:spcAft>
              <a:buNone/>
            </a:pPr>
            <a:fld id="{00000000-1234-1234-1234-123412341234}" type="slidenum">
              <a:rPr lang="en" smtClean="0"/>
              <a:t>84</a:t>
            </a:fld>
            <a:endParaRPr lang="en"/>
          </a:p>
        </p:txBody>
      </p:sp>
      <p:pic>
        <p:nvPicPr>
          <p:cNvPr id="8" name="Picture 7">
            <a:extLst>
              <a:ext uri="{FF2B5EF4-FFF2-40B4-BE49-F238E27FC236}">
                <a16:creationId xmlns:a16="http://schemas.microsoft.com/office/drawing/2014/main" id="{95236FBF-4BF8-4FFA-A851-97C983C5B67C}"/>
              </a:ext>
            </a:extLst>
          </p:cNvPr>
          <p:cNvPicPr>
            <a:picLocks noChangeAspect="1"/>
          </p:cNvPicPr>
          <p:nvPr/>
        </p:nvPicPr>
        <p:blipFill>
          <a:blip r:embed="rId2"/>
          <a:stretch>
            <a:fillRect/>
          </a:stretch>
        </p:blipFill>
        <p:spPr>
          <a:xfrm>
            <a:off x="498699" y="1658951"/>
            <a:ext cx="3874046" cy="2128486"/>
          </a:xfrm>
          <a:prstGeom prst="rect">
            <a:avLst/>
          </a:prstGeom>
        </p:spPr>
      </p:pic>
      <p:pic>
        <p:nvPicPr>
          <p:cNvPr id="9" name="Picture 8">
            <a:extLst>
              <a:ext uri="{FF2B5EF4-FFF2-40B4-BE49-F238E27FC236}">
                <a16:creationId xmlns:a16="http://schemas.microsoft.com/office/drawing/2014/main" id="{CC4F9D10-DA97-39D9-445D-94F444BA59E9}"/>
              </a:ext>
            </a:extLst>
          </p:cNvPr>
          <p:cNvPicPr>
            <a:picLocks noChangeAspect="1"/>
          </p:cNvPicPr>
          <p:nvPr/>
        </p:nvPicPr>
        <p:blipFill>
          <a:blip r:embed="rId3"/>
          <a:stretch>
            <a:fillRect/>
          </a:stretch>
        </p:blipFill>
        <p:spPr>
          <a:xfrm>
            <a:off x="4629617" y="1658951"/>
            <a:ext cx="3874046" cy="2144480"/>
          </a:xfrm>
          <a:prstGeom prst="rect">
            <a:avLst/>
          </a:prstGeom>
        </p:spPr>
      </p:pic>
      <p:sp>
        <p:nvSpPr>
          <p:cNvPr id="10" name="Rectangle 9">
            <a:extLst>
              <a:ext uri="{FF2B5EF4-FFF2-40B4-BE49-F238E27FC236}">
                <a16:creationId xmlns:a16="http://schemas.microsoft.com/office/drawing/2014/main" id="{27AB890A-2D0D-6881-E669-18C4A39B49D7}"/>
              </a:ext>
            </a:extLst>
          </p:cNvPr>
          <p:cNvSpPr/>
          <p:nvPr/>
        </p:nvSpPr>
        <p:spPr>
          <a:xfrm>
            <a:off x="4549620" y="1851180"/>
            <a:ext cx="290945" cy="1301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EC45DBF-275B-1084-050F-AEBEFC17F553}"/>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4"/>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133269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F39F-7FA0-A379-485F-377CC969B2EF}"/>
              </a:ext>
            </a:extLst>
          </p:cNvPr>
          <p:cNvSpPr>
            <a:spLocks noGrp="1"/>
          </p:cNvSpPr>
          <p:nvPr>
            <p:ph type="title"/>
          </p:nvPr>
        </p:nvSpPr>
        <p:spPr/>
        <p:txBody>
          <a:bodyPr>
            <a:normAutofit fontScale="90000"/>
          </a:bodyPr>
          <a:lstStyle/>
          <a:p>
            <a:r>
              <a:rPr lang="en-GB" dirty="0"/>
              <a:t>FOUR SCENARIOS</a:t>
            </a:r>
          </a:p>
        </p:txBody>
      </p:sp>
      <p:sp>
        <p:nvSpPr>
          <p:cNvPr id="4" name="Slide Number Placeholder 3">
            <a:extLst>
              <a:ext uri="{FF2B5EF4-FFF2-40B4-BE49-F238E27FC236}">
                <a16:creationId xmlns:a16="http://schemas.microsoft.com/office/drawing/2014/main" id="{43357359-C207-48AA-5F71-7045ACA06D5C}"/>
              </a:ext>
            </a:extLst>
          </p:cNvPr>
          <p:cNvSpPr>
            <a:spLocks noGrp="1"/>
          </p:cNvSpPr>
          <p:nvPr>
            <p:ph type="sldNum" idx="12"/>
          </p:nvPr>
        </p:nvSpPr>
        <p:spPr/>
        <p:txBody>
          <a:bodyPr>
            <a:normAutofit fontScale="92500" lnSpcReduction="10000"/>
          </a:bodyPr>
          <a:lstStyle/>
          <a:p>
            <a:fld id="{00000000-1234-1234-1234-123412341234}" type="slidenum">
              <a:rPr lang="en" smtClean="0"/>
              <a:pPr/>
              <a:t>85</a:t>
            </a:fld>
            <a:endParaRPr lang="en" dirty="0"/>
          </a:p>
        </p:txBody>
      </p:sp>
      <p:pic>
        <p:nvPicPr>
          <p:cNvPr id="6" name="Picture 5" descr="A screenshot of a video game&#10;&#10;Description automatically generated with low confidence">
            <a:extLst>
              <a:ext uri="{FF2B5EF4-FFF2-40B4-BE49-F238E27FC236}">
                <a16:creationId xmlns:a16="http://schemas.microsoft.com/office/drawing/2014/main" id="{081CC2AD-3F0E-C31E-A4C0-75CB1BD91323}"/>
              </a:ext>
            </a:extLst>
          </p:cNvPr>
          <p:cNvPicPr>
            <a:picLocks noChangeAspect="1"/>
          </p:cNvPicPr>
          <p:nvPr/>
        </p:nvPicPr>
        <p:blipFill>
          <a:blip r:embed="rId2"/>
          <a:stretch>
            <a:fillRect/>
          </a:stretch>
        </p:blipFill>
        <p:spPr>
          <a:xfrm>
            <a:off x="4876032" y="2800090"/>
            <a:ext cx="2691970" cy="1364990"/>
          </a:xfrm>
          <a:prstGeom prst="rect">
            <a:avLst/>
          </a:prstGeom>
        </p:spPr>
      </p:pic>
      <p:pic>
        <p:nvPicPr>
          <p:cNvPr id="8" name="Picture 7" descr="A picture containing screenshot, text, diagram, line&#10;&#10;Description automatically generated">
            <a:extLst>
              <a:ext uri="{FF2B5EF4-FFF2-40B4-BE49-F238E27FC236}">
                <a16:creationId xmlns:a16="http://schemas.microsoft.com/office/drawing/2014/main" id="{1D120BE2-E330-FF11-8F41-EC9FC89946F9}"/>
              </a:ext>
            </a:extLst>
          </p:cNvPr>
          <p:cNvPicPr>
            <a:picLocks noChangeAspect="1"/>
          </p:cNvPicPr>
          <p:nvPr/>
        </p:nvPicPr>
        <p:blipFill>
          <a:blip r:embed="rId3"/>
          <a:stretch>
            <a:fillRect/>
          </a:stretch>
        </p:blipFill>
        <p:spPr>
          <a:xfrm>
            <a:off x="1195505" y="907745"/>
            <a:ext cx="2649027" cy="1485577"/>
          </a:xfrm>
          <a:prstGeom prst="rect">
            <a:avLst/>
          </a:prstGeom>
        </p:spPr>
      </p:pic>
      <p:pic>
        <p:nvPicPr>
          <p:cNvPr id="10" name="Picture 9" descr="A picture containing screenshot, circle&#10;&#10;Description automatically generated">
            <a:extLst>
              <a:ext uri="{FF2B5EF4-FFF2-40B4-BE49-F238E27FC236}">
                <a16:creationId xmlns:a16="http://schemas.microsoft.com/office/drawing/2014/main" id="{D3F8E805-767D-48A6-D2A3-0D56141C153C}"/>
              </a:ext>
            </a:extLst>
          </p:cNvPr>
          <p:cNvPicPr>
            <a:picLocks noChangeAspect="1"/>
          </p:cNvPicPr>
          <p:nvPr/>
        </p:nvPicPr>
        <p:blipFill rotWithShape="1">
          <a:blip r:embed="rId4"/>
          <a:srcRect r="11186"/>
          <a:stretch/>
        </p:blipFill>
        <p:spPr>
          <a:xfrm>
            <a:off x="4876032" y="829504"/>
            <a:ext cx="2691970" cy="1782902"/>
          </a:xfrm>
          <a:prstGeom prst="rect">
            <a:avLst/>
          </a:prstGeom>
        </p:spPr>
      </p:pic>
      <p:pic>
        <p:nvPicPr>
          <p:cNvPr id="12" name="Picture 11" descr="A screenshot of a video game&#10;&#10;Description automatically generated with low confidence">
            <a:extLst>
              <a:ext uri="{FF2B5EF4-FFF2-40B4-BE49-F238E27FC236}">
                <a16:creationId xmlns:a16="http://schemas.microsoft.com/office/drawing/2014/main" id="{47DC6D98-6489-C1EB-1CF9-9CB5AD161623}"/>
              </a:ext>
            </a:extLst>
          </p:cNvPr>
          <p:cNvPicPr>
            <a:picLocks noChangeAspect="1"/>
          </p:cNvPicPr>
          <p:nvPr/>
        </p:nvPicPr>
        <p:blipFill>
          <a:blip r:embed="rId5"/>
          <a:stretch>
            <a:fillRect/>
          </a:stretch>
        </p:blipFill>
        <p:spPr>
          <a:xfrm>
            <a:off x="1240211" y="2542295"/>
            <a:ext cx="2524115" cy="1622785"/>
          </a:xfrm>
          <a:prstGeom prst="rect">
            <a:avLst/>
          </a:prstGeom>
        </p:spPr>
      </p:pic>
      <p:sp>
        <p:nvSpPr>
          <p:cNvPr id="3" name="TextBox 2">
            <a:extLst>
              <a:ext uri="{FF2B5EF4-FFF2-40B4-BE49-F238E27FC236}">
                <a16:creationId xmlns:a16="http://schemas.microsoft.com/office/drawing/2014/main" id="{86467B32-440B-FFED-B7CA-5CAEE447068A}"/>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6"/>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3754400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03D0-650B-D161-6208-4D4595946A4E}"/>
              </a:ext>
            </a:extLst>
          </p:cNvPr>
          <p:cNvSpPr>
            <a:spLocks noGrp="1"/>
          </p:cNvSpPr>
          <p:nvPr>
            <p:ph type="title"/>
          </p:nvPr>
        </p:nvSpPr>
        <p:spPr/>
        <p:txBody>
          <a:bodyPr>
            <a:normAutofit fontScale="90000"/>
          </a:bodyPr>
          <a:lstStyle/>
          <a:p>
            <a:r>
              <a:rPr lang="en-GB" dirty="0"/>
              <a:t>NATURAL LANGUAGE GENERATION</a:t>
            </a:r>
          </a:p>
        </p:txBody>
      </p:sp>
      <p:sp>
        <p:nvSpPr>
          <p:cNvPr id="4" name="Slide Number Placeholder 3">
            <a:extLst>
              <a:ext uri="{FF2B5EF4-FFF2-40B4-BE49-F238E27FC236}">
                <a16:creationId xmlns:a16="http://schemas.microsoft.com/office/drawing/2014/main" id="{E2EDB562-3D09-F405-E59B-57A26F4D3560}"/>
              </a:ext>
            </a:extLst>
          </p:cNvPr>
          <p:cNvSpPr>
            <a:spLocks noGrp="1"/>
          </p:cNvSpPr>
          <p:nvPr>
            <p:ph type="sldNum" idx="12"/>
          </p:nvPr>
        </p:nvSpPr>
        <p:spPr/>
        <p:txBody>
          <a:bodyPr>
            <a:normAutofit fontScale="92500" lnSpcReduction="10000"/>
          </a:bodyPr>
          <a:lstStyle/>
          <a:p>
            <a:fld id="{00000000-1234-1234-1234-123412341234}" type="slidenum">
              <a:rPr lang="en" smtClean="0"/>
              <a:pPr/>
              <a:t>86</a:t>
            </a:fld>
            <a:endParaRPr lang="en"/>
          </a:p>
        </p:txBody>
      </p:sp>
      <p:sp>
        <p:nvSpPr>
          <p:cNvPr id="5" name="Rectangle: Rounded Corners 4">
            <a:extLst>
              <a:ext uri="{FF2B5EF4-FFF2-40B4-BE49-F238E27FC236}">
                <a16:creationId xmlns:a16="http://schemas.microsoft.com/office/drawing/2014/main" id="{66462240-E31F-FD57-22BB-94A3E2DA8A66}"/>
              </a:ext>
            </a:extLst>
          </p:cNvPr>
          <p:cNvSpPr/>
          <p:nvPr/>
        </p:nvSpPr>
        <p:spPr>
          <a:xfrm>
            <a:off x="5699374" y="1872618"/>
            <a:ext cx="2568957" cy="273327"/>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It decreases the time to reach the goal.</a:t>
            </a:r>
          </a:p>
        </p:txBody>
      </p:sp>
      <p:sp>
        <p:nvSpPr>
          <p:cNvPr id="6" name="Rectangle: Rounded Corners 5">
            <a:extLst>
              <a:ext uri="{FF2B5EF4-FFF2-40B4-BE49-F238E27FC236}">
                <a16:creationId xmlns:a16="http://schemas.microsoft.com/office/drawing/2014/main" id="{782443AA-B164-56FF-9567-2CE8E65B458D}"/>
              </a:ext>
            </a:extLst>
          </p:cNvPr>
          <p:cNvSpPr/>
          <p:nvPr/>
        </p:nvSpPr>
        <p:spPr>
          <a:xfrm>
            <a:off x="5721325" y="2224978"/>
            <a:ext cx="2525054" cy="273326"/>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Because vehicle 1 was slower than us.</a:t>
            </a:r>
          </a:p>
        </p:txBody>
      </p:sp>
      <p:sp>
        <p:nvSpPr>
          <p:cNvPr id="7" name="Rectangle: Rounded Corners 6">
            <a:extLst>
              <a:ext uri="{FF2B5EF4-FFF2-40B4-BE49-F238E27FC236}">
                <a16:creationId xmlns:a16="http://schemas.microsoft.com/office/drawing/2014/main" id="{B7605863-6085-4D86-73CB-8035FCB48393}"/>
              </a:ext>
            </a:extLst>
          </p:cNvPr>
          <p:cNvSpPr/>
          <p:nvPr/>
        </p:nvSpPr>
        <p:spPr>
          <a:xfrm>
            <a:off x="5765571" y="2581750"/>
            <a:ext cx="2436563" cy="273327"/>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It was decelerating and turning right.</a:t>
            </a:r>
          </a:p>
        </p:txBody>
      </p:sp>
      <p:sp>
        <p:nvSpPr>
          <p:cNvPr id="8" name="Rectangle: Rounded Corners 7">
            <a:extLst>
              <a:ext uri="{FF2B5EF4-FFF2-40B4-BE49-F238E27FC236}">
                <a16:creationId xmlns:a16="http://schemas.microsoft.com/office/drawing/2014/main" id="{3D8BA24D-0E81-E0FA-244B-704C5D9BAED3}"/>
              </a:ext>
            </a:extLst>
          </p:cNvPr>
          <p:cNvSpPr/>
          <p:nvPr/>
        </p:nvSpPr>
        <p:spPr>
          <a:xfrm>
            <a:off x="5989584" y="2938523"/>
            <a:ext cx="1988537" cy="273327"/>
          </a:xfrm>
          <a:prstGeom prst="roundRect">
            <a:avLst/>
          </a:prstGeom>
          <a:solidFill>
            <a:srgbClr val="308576"/>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50" dirty="0">
                <a:latin typeface="HelveticaNeueLT Std" panose="020B0604020202020204" pitchFamily="34" charset="0"/>
              </a:rPr>
              <a:t>We would have gone straight.</a:t>
            </a:r>
          </a:p>
        </p:txBody>
      </p:sp>
      <p:sp>
        <p:nvSpPr>
          <p:cNvPr id="9" name="TextBox 8">
            <a:extLst>
              <a:ext uri="{FF2B5EF4-FFF2-40B4-BE49-F238E27FC236}">
                <a16:creationId xmlns:a16="http://schemas.microsoft.com/office/drawing/2014/main" id="{7A221A48-663F-D4A2-2040-14EE05F1D3AE}"/>
              </a:ext>
            </a:extLst>
          </p:cNvPr>
          <p:cNvSpPr txBox="1"/>
          <p:nvPr/>
        </p:nvSpPr>
        <p:spPr>
          <a:xfrm>
            <a:off x="652681" y="1108168"/>
            <a:ext cx="4790094" cy="2800767"/>
          </a:xfrm>
          <a:prstGeom prst="rect">
            <a:avLst/>
          </a:prstGeom>
          <a:noFill/>
        </p:spPr>
        <p:txBody>
          <a:bodyPr wrap="none" rtlCol="0">
            <a:spAutoFit/>
          </a:bodyPr>
          <a:lstStyle/>
          <a:p>
            <a:r>
              <a:rPr lang="en-GB" sz="1600" b="1" dirty="0">
                <a:latin typeface="HelveticaNeueLT Std" panose="020B0604020202020204" pitchFamily="34" charset="0"/>
              </a:rPr>
              <a:t>Conversation loop:</a:t>
            </a:r>
          </a:p>
          <a:p>
            <a:pPr marL="180975"/>
            <a:r>
              <a:rPr lang="en-GB" sz="1600" dirty="0">
                <a:solidFill>
                  <a:schemeClr val="tx1">
                    <a:lumMod val="75000"/>
                    <a:lumOff val="25000"/>
                  </a:schemeClr>
                </a:solidFill>
                <a:latin typeface="HelveticaNeueLT Std" panose="020B0604020202020204" pitchFamily="34" charset="0"/>
              </a:rPr>
              <a:t>Users poses query;</a:t>
            </a:r>
          </a:p>
          <a:p>
            <a:pPr marL="180975"/>
            <a:r>
              <a:rPr lang="en-GB" sz="1600" dirty="0">
                <a:solidFill>
                  <a:schemeClr val="tx1">
                    <a:lumMod val="75000"/>
                    <a:lumOff val="25000"/>
                  </a:schemeClr>
                </a:solidFill>
                <a:latin typeface="HelveticaNeueLT Std" panose="020B0604020202020204" pitchFamily="34" charset="0"/>
              </a:rPr>
              <a:t>CEMA gives natural language explanation (NLE);</a:t>
            </a:r>
          </a:p>
          <a:p>
            <a:endParaRPr lang="en-GB" sz="1600" dirty="0">
              <a:latin typeface="HelveticaNeueLT Std" panose="020B0604020202020204" pitchFamily="34" charset="0"/>
            </a:endParaRPr>
          </a:p>
          <a:p>
            <a:r>
              <a:rPr lang="en-GB" sz="1600" b="1" dirty="0">
                <a:latin typeface="HelveticaNeueLT Std" panose="020B0604020202020204" pitchFamily="34" charset="0"/>
              </a:rPr>
              <a:t>Benefits of NLEs:</a:t>
            </a:r>
          </a:p>
          <a:p>
            <a:pPr marL="180975"/>
            <a:r>
              <a:rPr lang="en-GB" sz="1600" dirty="0">
                <a:solidFill>
                  <a:schemeClr val="tx1">
                    <a:lumMod val="75000"/>
                    <a:lumOff val="25000"/>
                  </a:schemeClr>
                </a:solidFill>
                <a:latin typeface="HelveticaNeueLT Std" panose="020B0604020202020204" pitchFamily="34" charset="0"/>
              </a:rPr>
              <a:t>More intelligible;</a:t>
            </a:r>
          </a:p>
          <a:p>
            <a:pPr marL="180975"/>
            <a:r>
              <a:rPr lang="en-GB" sz="1600" dirty="0">
                <a:solidFill>
                  <a:schemeClr val="tx1">
                    <a:lumMod val="75000"/>
                    <a:lumOff val="25000"/>
                  </a:schemeClr>
                </a:solidFill>
                <a:latin typeface="HelveticaNeueLT Std" panose="020B0604020202020204" pitchFamily="34" charset="0"/>
              </a:rPr>
              <a:t>Lower cognitive overhead;</a:t>
            </a:r>
          </a:p>
          <a:p>
            <a:endParaRPr lang="en-GB" sz="1600" dirty="0">
              <a:solidFill>
                <a:schemeClr val="tx1">
                  <a:lumMod val="75000"/>
                  <a:lumOff val="25000"/>
                </a:schemeClr>
              </a:solidFill>
              <a:latin typeface="HelveticaNeueLT Std" panose="020B0604020202020204" pitchFamily="34" charset="0"/>
            </a:endParaRPr>
          </a:p>
          <a:p>
            <a:r>
              <a:rPr lang="en-GB" sz="1600" b="1" dirty="0">
                <a:latin typeface="HelveticaNeueLT Std" panose="020B0604020202020204" pitchFamily="34" charset="0"/>
              </a:rPr>
              <a:t>Natural language generation:</a:t>
            </a:r>
          </a:p>
          <a:p>
            <a:pPr marL="180975"/>
            <a:r>
              <a:rPr lang="en-GB" sz="1600" dirty="0">
                <a:solidFill>
                  <a:schemeClr val="tx1">
                    <a:lumMod val="75000"/>
                    <a:lumOff val="25000"/>
                  </a:schemeClr>
                </a:solidFill>
                <a:latin typeface="HelveticaNeueLT Std" panose="020B0604020202020204" pitchFamily="34" charset="0"/>
              </a:rPr>
              <a:t>Template realisation engine;</a:t>
            </a:r>
          </a:p>
          <a:p>
            <a:pPr marL="180975"/>
            <a:r>
              <a:rPr lang="en-GB" sz="1600" dirty="0">
                <a:solidFill>
                  <a:schemeClr val="tx1">
                    <a:lumMod val="75000"/>
                    <a:lumOff val="25000"/>
                  </a:schemeClr>
                </a:solidFill>
                <a:latin typeface="HelveticaNeueLT Std" panose="020B0604020202020204" pitchFamily="34" charset="0"/>
              </a:rPr>
              <a:t>Deterministic outputs.</a:t>
            </a:r>
          </a:p>
        </p:txBody>
      </p:sp>
      <p:sp>
        <p:nvSpPr>
          <p:cNvPr id="3" name="TextBox 2">
            <a:extLst>
              <a:ext uri="{FF2B5EF4-FFF2-40B4-BE49-F238E27FC236}">
                <a16:creationId xmlns:a16="http://schemas.microsoft.com/office/drawing/2014/main" id="{423FC661-B660-9D97-3E4F-C29C7EEEE560}"/>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12223714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AF6FA-EED8-6E2B-369D-492907916B80}"/>
              </a:ext>
            </a:extLst>
          </p:cNvPr>
          <p:cNvSpPr>
            <a:spLocks noGrp="1"/>
          </p:cNvSpPr>
          <p:nvPr>
            <p:ph type="title"/>
          </p:nvPr>
        </p:nvSpPr>
        <p:spPr/>
        <p:txBody>
          <a:bodyPr>
            <a:normAutofit fontScale="90000"/>
          </a:bodyPr>
          <a:lstStyle/>
          <a:p>
            <a:r>
              <a:rPr lang="en-GB" dirty="0"/>
              <a:t>HUMAN EVALUATION</a:t>
            </a:r>
          </a:p>
        </p:txBody>
      </p:sp>
      <p:sp>
        <p:nvSpPr>
          <p:cNvPr id="4" name="Slide Number Placeholder 3">
            <a:extLst>
              <a:ext uri="{FF2B5EF4-FFF2-40B4-BE49-F238E27FC236}">
                <a16:creationId xmlns:a16="http://schemas.microsoft.com/office/drawing/2014/main" id="{F8C44435-46D2-98D5-98E3-37507DD9F1EE}"/>
              </a:ext>
            </a:extLst>
          </p:cNvPr>
          <p:cNvSpPr>
            <a:spLocks noGrp="1"/>
          </p:cNvSpPr>
          <p:nvPr>
            <p:ph type="sldNum" idx="12"/>
          </p:nvPr>
        </p:nvSpPr>
        <p:spPr/>
        <p:txBody>
          <a:bodyPr>
            <a:normAutofit fontScale="92500" lnSpcReduction="10000"/>
          </a:bodyPr>
          <a:lstStyle/>
          <a:p>
            <a:fld id="{00000000-1234-1234-1234-123412341234}" type="slidenum">
              <a:rPr lang="en" smtClean="0"/>
              <a:pPr/>
              <a:t>87</a:t>
            </a:fld>
            <a:endParaRPr lang="en"/>
          </a:p>
        </p:txBody>
      </p:sp>
      <p:sp>
        <p:nvSpPr>
          <p:cNvPr id="6" name="TextBox 5">
            <a:extLst>
              <a:ext uri="{FF2B5EF4-FFF2-40B4-BE49-F238E27FC236}">
                <a16:creationId xmlns:a16="http://schemas.microsoft.com/office/drawing/2014/main" id="{FA9CB7C8-45DA-65E1-6B0C-38E7662FD81D}"/>
              </a:ext>
            </a:extLst>
          </p:cNvPr>
          <p:cNvSpPr txBox="1"/>
          <p:nvPr/>
        </p:nvSpPr>
        <p:spPr>
          <a:xfrm>
            <a:off x="552518" y="1279088"/>
            <a:ext cx="6229590" cy="2585323"/>
          </a:xfrm>
          <a:prstGeom prst="rect">
            <a:avLst/>
          </a:prstGeom>
          <a:noFill/>
        </p:spPr>
        <p:txBody>
          <a:bodyPr wrap="none" rtlCol="0">
            <a:spAutoFit/>
          </a:bodyPr>
          <a:lstStyle/>
          <a:p>
            <a:r>
              <a:rPr lang="en-GB" sz="1800" b="1" dirty="0">
                <a:latin typeface="HelveticaNeueLT Std" panose="020B0604020202020204" pitchFamily="34" charset="0"/>
              </a:rPr>
              <a:t>Motivation:</a:t>
            </a:r>
            <a:r>
              <a:rPr lang="en-GB" sz="1800" dirty="0">
                <a:latin typeface="HelveticaNeueLT Std" panose="020B0604020202020204" pitchFamily="34" charset="0"/>
              </a:rPr>
              <a:t> </a:t>
            </a:r>
          </a:p>
          <a:p>
            <a:pPr marL="180975"/>
            <a:r>
              <a:rPr lang="en-GB" sz="1800" dirty="0">
                <a:solidFill>
                  <a:schemeClr val="tx1">
                    <a:lumMod val="75000"/>
                    <a:lumOff val="25000"/>
                  </a:schemeClr>
                </a:solidFill>
                <a:latin typeface="HelveticaNeueLT Std" panose="020B0604020202020204" pitchFamily="34" charset="0"/>
              </a:rPr>
              <a:t>Create intelligible explanations for humans;</a:t>
            </a:r>
          </a:p>
          <a:p>
            <a:endParaRPr lang="en-GB" sz="1800" dirty="0">
              <a:latin typeface="HelveticaNeueLT Std" panose="020B0604020202020204" pitchFamily="34" charset="0"/>
            </a:endParaRPr>
          </a:p>
          <a:p>
            <a:r>
              <a:rPr lang="en-GB" sz="1800" b="1" dirty="0">
                <a:latin typeface="HelveticaNeueLT Std" panose="020B0604020202020204" pitchFamily="34" charset="0"/>
              </a:rPr>
              <a:t>Goal:</a:t>
            </a:r>
            <a:r>
              <a:rPr lang="en-GB" sz="1800" dirty="0">
                <a:latin typeface="HelveticaNeueLT Std" panose="020B0604020202020204" pitchFamily="34" charset="0"/>
              </a:rPr>
              <a:t> </a:t>
            </a:r>
          </a:p>
          <a:p>
            <a:pPr marL="180975"/>
            <a:r>
              <a:rPr lang="en-GB" sz="1800" dirty="0">
                <a:solidFill>
                  <a:schemeClr val="tx1">
                    <a:lumMod val="75000"/>
                    <a:lumOff val="25000"/>
                  </a:schemeClr>
                </a:solidFill>
                <a:latin typeface="HelveticaNeueLT Std" panose="020B0604020202020204" pitchFamily="34" charset="0"/>
              </a:rPr>
              <a:t>Generate human-like explanations that people find good;</a:t>
            </a:r>
          </a:p>
          <a:p>
            <a:endParaRPr lang="en-GB" sz="1800" dirty="0">
              <a:latin typeface="HelveticaNeueLT Std" panose="020B0604020202020204" pitchFamily="34" charset="0"/>
            </a:endParaRPr>
          </a:p>
          <a:p>
            <a:r>
              <a:rPr lang="en-GB" sz="1800" b="1" dirty="0">
                <a:latin typeface="HelveticaNeueLT Std" panose="020B0604020202020204" pitchFamily="34" charset="0"/>
              </a:rPr>
              <a:t>Method:</a:t>
            </a:r>
          </a:p>
          <a:p>
            <a:pPr marL="358775" indent="-252413">
              <a:buClr>
                <a:schemeClr val="tx1">
                  <a:lumMod val="75000"/>
                  <a:lumOff val="25000"/>
                </a:schemeClr>
              </a:buClr>
              <a:buAutoNum type="arabicPeriod"/>
              <a:tabLst>
                <a:tab pos="358775" algn="l"/>
              </a:tabLst>
            </a:pPr>
            <a:r>
              <a:rPr lang="en-GB" sz="1800" dirty="0">
                <a:solidFill>
                  <a:schemeClr val="tx1">
                    <a:lumMod val="75000"/>
                    <a:lumOff val="25000"/>
                  </a:schemeClr>
                </a:solidFill>
                <a:latin typeface="HelveticaNeueLT Std" panose="020B0604020202020204" pitchFamily="34" charset="0"/>
              </a:rPr>
              <a:t>Elicit explanations from people (HEADD);</a:t>
            </a:r>
          </a:p>
          <a:p>
            <a:pPr marL="358775" indent="-252413">
              <a:buClr>
                <a:schemeClr val="tx1">
                  <a:lumMod val="75000"/>
                  <a:lumOff val="25000"/>
                </a:schemeClr>
              </a:buClr>
              <a:buAutoNum type="arabicPeriod"/>
              <a:tabLst>
                <a:tab pos="358775" algn="l"/>
              </a:tabLst>
            </a:pPr>
            <a:r>
              <a:rPr lang="en-GB" sz="1800" dirty="0">
                <a:solidFill>
                  <a:schemeClr val="tx1">
                    <a:lumMod val="75000"/>
                    <a:lumOff val="25000"/>
                  </a:schemeClr>
                </a:solidFill>
                <a:latin typeface="HelveticaNeueLT Std" panose="020B0604020202020204" pitchFamily="34" charset="0"/>
              </a:rPr>
              <a:t>Compare human explanations to CEMA.</a:t>
            </a:r>
          </a:p>
        </p:txBody>
      </p:sp>
      <p:sp>
        <p:nvSpPr>
          <p:cNvPr id="7" name="TextBox 6">
            <a:extLst>
              <a:ext uri="{FF2B5EF4-FFF2-40B4-BE49-F238E27FC236}">
                <a16:creationId xmlns:a16="http://schemas.microsoft.com/office/drawing/2014/main" id="{C507BF66-540D-EF8C-ADEF-7FF77C22EACC}"/>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2688785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7FA2-9ADF-C341-6347-24C24F4DD74C}"/>
              </a:ext>
            </a:extLst>
          </p:cNvPr>
          <p:cNvSpPr>
            <a:spLocks noGrp="1"/>
          </p:cNvSpPr>
          <p:nvPr>
            <p:ph type="title"/>
          </p:nvPr>
        </p:nvSpPr>
        <p:spPr/>
        <p:txBody>
          <a:bodyPr>
            <a:normAutofit fontScale="90000"/>
          </a:bodyPr>
          <a:lstStyle/>
          <a:p>
            <a:r>
              <a:rPr lang="en-GB" dirty="0"/>
              <a:t>HUMAN EVALUATION</a:t>
            </a:r>
          </a:p>
        </p:txBody>
      </p:sp>
      <p:sp>
        <p:nvSpPr>
          <p:cNvPr id="4" name="Slide Number Placeholder 3">
            <a:extLst>
              <a:ext uri="{FF2B5EF4-FFF2-40B4-BE49-F238E27FC236}">
                <a16:creationId xmlns:a16="http://schemas.microsoft.com/office/drawing/2014/main" id="{EE7B55EA-BD07-34BB-2AB2-AA1B397C7F47}"/>
              </a:ext>
            </a:extLst>
          </p:cNvPr>
          <p:cNvSpPr>
            <a:spLocks noGrp="1"/>
          </p:cNvSpPr>
          <p:nvPr>
            <p:ph type="sldNum" idx="12"/>
          </p:nvPr>
        </p:nvSpPr>
        <p:spPr/>
        <p:txBody>
          <a:bodyPr>
            <a:normAutofit fontScale="92500" lnSpcReduction="10000"/>
          </a:bodyPr>
          <a:lstStyle/>
          <a:p>
            <a:fld id="{00000000-1234-1234-1234-123412341234}" type="slidenum">
              <a:rPr lang="en" smtClean="0"/>
              <a:pPr/>
              <a:t>88</a:t>
            </a:fld>
            <a:endParaRPr lang="en"/>
          </a:p>
        </p:txBody>
      </p:sp>
      <p:pic>
        <p:nvPicPr>
          <p:cNvPr id="7" name="Picture 6">
            <a:extLst>
              <a:ext uri="{FF2B5EF4-FFF2-40B4-BE49-F238E27FC236}">
                <a16:creationId xmlns:a16="http://schemas.microsoft.com/office/drawing/2014/main" id="{DED4673F-BBA7-1C38-C803-84F624F7F0CF}"/>
              </a:ext>
            </a:extLst>
          </p:cNvPr>
          <p:cNvPicPr>
            <a:picLocks noChangeAspect="1"/>
          </p:cNvPicPr>
          <p:nvPr/>
        </p:nvPicPr>
        <p:blipFill>
          <a:blip r:embed="rId2"/>
          <a:stretch>
            <a:fillRect/>
          </a:stretch>
        </p:blipFill>
        <p:spPr>
          <a:xfrm>
            <a:off x="927324" y="2689738"/>
            <a:ext cx="7289351" cy="1226306"/>
          </a:xfrm>
          <a:prstGeom prst="rect">
            <a:avLst/>
          </a:prstGeom>
        </p:spPr>
      </p:pic>
      <p:sp>
        <p:nvSpPr>
          <p:cNvPr id="8" name="TextBox 7">
            <a:extLst>
              <a:ext uri="{FF2B5EF4-FFF2-40B4-BE49-F238E27FC236}">
                <a16:creationId xmlns:a16="http://schemas.microsoft.com/office/drawing/2014/main" id="{3ADBC45E-68A3-7D45-B8F5-4B2B7C8659A1}"/>
              </a:ext>
            </a:extLst>
          </p:cNvPr>
          <p:cNvSpPr txBox="1"/>
          <p:nvPr/>
        </p:nvSpPr>
        <p:spPr>
          <a:xfrm>
            <a:off x="823857" y="1133766"/>
            <a:ext cx="3748142" cy="1200329"/>
          </a:xfrm>
          <a:prstGeom prst="rect">
            <a:avLst/>
          </a:prstGeom>
          <a:noFill/>
        </p:spPr>
        <p:txBody>
          <a:bodyPr wrap="none" rtlCol="0">
            <a:spAutoFit/>
          </a:bodyPr>
          <a:lstStyle/>
          <a:p>
            <a:r>
              <a:rPr lang="en-GB" sz="1800" b="1" dirty="0">
                <a:latin typeface="HelveticaNeueLT Std" panose="020B0604020202020204" pitchFamily="34" charset="0"/>
              </a:rPr>
              <a:t>Independent variables:</a:t>
            </a:r>
          </a:p>
          <a:p>
            <a:pPr marL="180975"/>
            <a:r>
              <a:rPr lang="en-GB" sz="1800" dirty="0">
                <a:solidFill>
                  <a:schemeClr val="tx1">
                    <a:lumMod val="75000"/>
                    <a:lumOff val="25000"/>
                  </a:schemeClr>
                </a:solidFill>
                <a:latin typeface="HelveticaNeueLT Std" panose="020B0604020202020204" pitchFamily="34" charset="0"/>
              </a:rPr>
              <a:t>Scenario (1 - 4)</a:t>
            </a:r>
          </a:p>
          <a:p>
            <a:pPr marL="180975"/>
            <a:r>
              <a:rPr lang="en-GB" sz="1800" dirty="0">
                <a:solidFill>
                  <a:schemeClr val="tx1">
                    <a:lumMod val="75000"/>
                    <a:lumOff val="25000"/>
                  </a:schemeClr>
                </a:solidFill>
                <a:latin typeface="HelveticaNeueLT Std" panose="020B0604020202020204" pitchFamily="34" charset="0"/>
              </a:rPr>
              <a:t>Explanation type (CEMA/Human)</a:t>
            </a:r>
          </a:p>
          <a:p>
            <a:pPr marL="180975"/>
            <a:r>
              <a:rPr lang="en-GB" sz="1800" dirty="0">
                <a:solidFill>
                  <a:schemeClr val="tx1">
                    <a:lumMod val="75000"/>
                    <a:lumOff val="25000"/>
                  </a:schemeClr>
                </a:solidFill>
                <a:latin typeface="HelveticaNeueLT Std" panose="020B0604020202020204" pitchFamily="34" charset="0"/>
              </a:rPr>
              <a:t>Highlighting CEMA (Y/N)</a:t>
            </a:r>
          </a:p>
        </p:txBody>
      </p:sp>
      <p:sp>
        <p:nvSpPr>
          <p:cNvPr id="5" name="TextBox 4">
            <a:extLst>
              <a:ext uri="{FF2B5EF4-FFF2-40B4-BE49-F238E27FC236}">
                <a16:creationId xmlns:a16="http://schemas.microsoft.com/office/drawing/2014/main" id="{3BB2FC61-285B-4DE3-32EF-AA9E060E3D5E}"/>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3"/>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3881121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F4493C-9C5B-93CA-07AA-039885F04CB5}"/>
              </a:ext>
            </a:extLst>
          </p:cNvPr>
          <p:cNvSpPr>
            <a:spLocks noGrp="1"/>
          </p:cNvSpPr>
          <p:nvPr>
            <p:ph type="title"/>
          </p:nvPr>
        </p:nvSpPr>
        <p:spPr/>
        <p:txBody>
          <a:bodyPr>
            <a:normAutofit fontScale="90000"/>
          </a:bodyPr>
          <a:lstStyle/>
          <a:p>
            <a:r>
              <a:rPr lang="en-GB" dirty="0"/>
              <a:t>BENEFITS</a:t>
            </a:r>
          </a:p>
        </p:txBody>
      </p:sp>
      <p:sp>
        <p:nvSpPr>
          <p:cNvPr id="3" name="Text Placeholder 2">
            <a:extLst>
              <a:ext uri="{FF2B5EF4-FFF2-40B4-BE49-F238E27FC236}">
                <a16:creationId xmlns:a16="http://schemas.microsoft.com/office/drawing/2014/main" id="{3BBD9CF0-0091-2B6B-CF6D-A97450E8B390}"/>
              </a:ext>
            </a:extLst>
          </p:cNvPr>
          <p:cNvSpPr>
            <a:spLocks noGrp="1"/>
          </p:cNvSpPr>
          <p:nvPr>
            <p:ph type="body" idx="1"/>
          </p:nvPr>
        </p:nvSpPr>
        <p:spPr/>
        <p:txBody>
          <a:bodyPr>
            <a:normAutofit/>
          </a:bodyPr>
          <a:lstStyle/>
          <a:p>
            <a:pPr marL="285750" indent="-285750">
              <a:buFont typeface="Wingdings" panose="05000000000000000000" pitchFamily="2" charset="2"/>
              <a:buChar char="ü"/>
            </a:pPr>
            <a:r>
              <a:rPr lang="en-GB" sz="1600" b="1" dirty="0">
                <a:solidFill>
                  <a:schemeClr val="tx1"/>
                </a:solidFill>
                <a:latin typeface="HelveticaNeueLT Std" panose="020B0604020202020204" pitchFamily="34" charset="0"/>
              </a:rPr>
              <a:t>Generally applicable simple interactive framework;</a:t>
            </a:r>
          </a:p>
          <a:p>
            <a:pPr marL="0"/>
            <a:endParaRPr lang="en-GB" sz="1600" dirty="0">
              <a:solidFill>
                <a:schemeClr val="tx1"/>
              </a:solidFill>
              <a:latin typeface="HelveticaNeueLT Std" panose="020B0604020202020204" pitchFamily="34" charset="0"/>
            </a:endParaRPr>
          </a:p>
          <a:p>
            <a:pPr marL="285750" indent="-285750">
              <a:buClrTx/>
              <a:buFont typeface="Wingdings" panose="05000000000000000000" pitchFamily="2" charset="2"/>
              <a:buChar char="ü"/>
            </a:pPr>
            <a:r>
              <a:rPr lang="en-GB" sz="1600" b="1" dirty="0">
                <a:solidFill>
                  <a:schemeClr val="tx1"/>
                </a:solidFill>
                <a:latin typeface="HelveticaNeueLT Std" panose="020B0604020202020204" pitchFamily="34" charset="0"/>
              </a:rPr>
              <a:t>No explicit assumption on causal structure:</a:t>
            </a:r>
          </a:p>
          <a:p>
            <a:pPr marL="539750"/>
            <a:r>
              <a:rPr lang="en-GB" sz="1600" dirty="0">
                <a:solidFill>
                  <a:schemeClr val="tx1">
                    <a:lumMod val="75000"/>
                    <a:lumOff val="25000"/>
                  </a:schemeClr>
                </a:solidFill>
                <a:latin typeface="HelveticaNeueLT Std" panose="020B0604020202020204" pitchFamily="34" charset="0"/>
              </a:rPr>
              <a:t>No need to model world with DAGs;</a:t>
            </a:r>
          </a:p>
          <a:p>
            <a:pPr marL="0"/>
            <a:endParaRPr lang="en-GB" sz="1600" dirty="0">
              <a:solidFill>
                <a:schemeClr val="tx1"/>
              </a:solidFill>
              <a:latin typeface="HelveticaNeueLT Std" panose="020B0604020202020204" pitchFamily="34" charset="0"/>
            </a:endParaRPr>
          </a:p>
          <a:p>
            <a:pPr marL="285750" indent="-285750">
              <a:buClrTx/>
              <a:buFont typeface="Wingdings" panose="05000000000000000000" pitchFamily="2" charset="2"/>
              <a:buChar char="ü"/>
            </a:pPr>
            <a:r>
              <a:rPr lang="en-GB" sz="1600" b="1" dirty="0">
                <a:solidFill>
                  <a:schemeClr val="tx1"/>
                </a:solidFill>
                <a:latin typeface="HelveticaNeueLT Std" panose="020B0604020202020204" pitchFamily="34" charset="0"/>
              </a:rPr>
              <a:t>Robust causal selection based on CESM;</a:t>
            </a:r>
          </a:p>
          <a:p>
            <a:pPr marL="0"/>
            <a:endParaRPr lang="en-GB" sz="1600" dirty="0">
              <a:solidFill>
                <a:schemeClr val="tx1"/>
              </a:solidFill>
              <a:latin typeface="HelveticaNeueLT Std" panose="020B0604020202020204" pitchFamily="34" charset="0"/>
            </a:endParaRPr>
          </a:p>
          <a:p>
            <a:pPr marL="285750" indent="-285750">
              <a:buClrTx/>
              <a:buFont typeface="Wingdings" panose="05000000000000000000" pitchFamily="2" charset="2"/>
              <a:buChar char="ü"/>
            </a:pPr>
            <a:r>
              <a:rPr lang="en-GB" sz="1600" b="1" dirty="0">
                <a:solidFill>
                  <a:schemeClr val="tx1"/>
                </a:solidFill>
                <a:latin typeface="HelveticaNeueLT Std" panose="020B0604020202020204" pitchFamily="34" charset="0"/>
              </a:rPr>
              <a:t>Works for large number of agents:</a:t>
            </a:r>
          </a:p>
          <a:p>
            <a:pPr marL="539750" lvl="1" indent="0">
              <a:buNone/>
            </a:pPr>
            <a:r>
              <a:rPr lang="en-GB" sz="1600" dirty="0">
                <a:solidFill>
                  <a:schemeClr val="tx1">
                    <a:lumMod val="75000"/>
                    <a:lumOff val="25000"/>
                  </a:schemeClr>
                </a:solidFill>
                <a:latin typeface="HelveticaNeueLT Std" panose="020B0604020202020204" pitchFamily="34" charset="0"/>
              </a:rPr>
              <a:t>Tested with up to 20 agents in 4 scenarios.</a:t>
            </a:r>
          </a:p>
        </p:txBody>
      </p:sp>
      <p:sp>
        <p:nvSpPr>
          <p:cNvPr id="4" name="Slide Number Placeholder 3">
            <a:extLst>
              <a:ext uri="{FF2B5EF4-FFF2-40B4-BE49-F238E27FC236}">
                <a16:creationId xmlns:a16="http://schemas.microsoft.com/office/drawing/2014/main" id="{58F4888E-A237-D279-AAD5-65431E2153B0}"/>
              </a:ext>
            </a:extLst>
          </p:cNvPr>
          <p:cNvSpPr>
            <a:spLocks noGrp="1"/>
          </p:cNvSpPr>
          <p:nvPr>
            <p:ph type="sldNum" idx="12"/>
          </p:nvPr>
        </p:nvSpPr>
        <p:spPr/>
        <p:txBody>
          <a:bodyPr>
            <a:normAutofit fontScale="92500" lnSpcReduction="10000"/>
          </a:bodyPr>
          <a:lstStyle/>
          <a:p>
            <a:fld id="{00000000-1234-1234-1234-123412341234}" type="slidenum">
              <a:rPr lang="en" smtClean="0"/>
              <a:pPr/>
              <a:t>89</a:t>
            </a:fld>
            <a:endParaRPr lang="en" dirty="0"/>
          </a:p>
        </p:txBody>
      </p:sp>
      <p:sp>
        <p:nvSpPr>
          <p:cNvPr id="8" name="TextBox 7">
            <a:extLst>
              <a:ext uri="{FF2B5EF4-FFF2-40B4-BE49-F238E27FC236}">
                <a16:creationId xmlns:a16="http://schemas.microsoft.com/office/drawing/2014/main" id="{5DE1A521-263A-9117-4B6B-6DB57AC38201}"/>
              </a:ext>
            </a:extLst>
          </p:cNvPr>
          <p:cNvSpPr txBox="1"/>
          <p:nvPr/>
        </p:nvSpPr>
        <p:spPr>
          <a:xfrm>
            <a:off x="311700" y="4314053"/>
            <a:ext cx="8476060" cy="369332"/>
          </a:xfrm>
          <a:prstGeom prst="rect">
            <a:avLst/>
          </a:prstGeom>
          <a:noFill/>
        </p:spPr>
        <p:txBody>
          <a:bodyPr wrap="square">
            <a:spAutoFit/>
          </a:bodyPr>
          <a:lstStyle/>
          <a:p>
            <a:r>
              <a:rPr lang="en-GB" sz="900" dirty="0">
                <a:solidFill>
                  <a:schemeClr val="tx1">
                    <a:lumMod val="75000"/>
                    <a:lumOff val="25000"/>
                  </a:schemeClr>
                </a:solidFill>
                <a:effectLst/>
                <a:latin typeface="HelveticaNeueLT Std Lt" panose="020B0403020202020204" pitchFamily="34" charset="0"/>
              </a:rPr>
              <a:t>[4]</a:t>
            </a:r>
            <a:r>
              <a:rPr lang="en-GB" sz="900" b="1" dirty="0">
                <a:solidFill>
                  <a:schemeClr val="tx1">
                    <a:lumMod val="75000"/>
                    <a:lumOff val="25000"/>
                  </a:schemeClr>
                </a:solidFill>
                <a:effectLst/>
                <a:latin typeface="HelveticaNeueLT Std" panose="020B0604020202020204" pitchFamily="34" charset="0"/>
              </a:rPr>
              <a:t> Gyevnar, B.</a:t>
            </a:r>
            <a:r>
              <a:rPr lang="en-GB" sz="900" b="1" dirty="0">
                <a:solidFill>
                  <a:schemeClr val="tx1">
                    <a:lumMod val="75000"/>
                    <a:lumOff val="25000"/>
                  </a:schemeClr>
                </a:solidFill>
                <a:effectLst/>
                <a:latin typeface="HelveticaNeueLT Std Lt" panose="020B0403020202020204" pitchFamily="34" charset="0"/>
              </a:rPr>
              <a:t>, </a:t>
            </a:r>
            <a:r>
              <a:rPr lang="en-GB" sz="900" dirty="0">
                <a:solidFill>
                  <a:schemeClr val="tx1">
                    <a:lumMod val="75000"/>
                    <a:lumOff val="25000"/>
                  </a:schemeClr>
                </a:solidFill>
                <a:effectLst/>
                <a:latin typeface="HelveticaNeueLT Std Lt" panose="020B0403020202020204" pitchFamily="34" charset="0"/>
              </a:rPr>
              <a:t>Wang, C., Lucas, C. G., Cohen, S. B., &amp; Albrecht, S. V. (2024, May). </a:t>
            </a:r>
            <a:r>
              <a:rPr lang="en-GB" sz="900" i="1" dirty="0">
                <a:solidFill>
                  <a:schemeClr val="tx1">
                    <a:lumMod val="75000"/>
                    <a:lumOff val="25000"/>
                  </a:schemeClr>
                </a:solidFill>
                <a:effectLst/>
                <a:latin typeface="HelveticaNeueLT Std Lt" panose="020B0403020202020204" pitchFamily="34" charset="0"/>
              </a:rPr>
              <a:t>Causal Explanations for Sequential Decision-Making in Multi-Agent Systems</a:t>
            </a:r>
            <a:r>
              <a:rPr lang="en-GB" sz="900" dirty="0">
                <a:solidFill>
                  <a:schemeClr val="tx1">
                    <a:lumMod val="75000"/>
                    <a:lumOff val="25000"/>
                  </a:schemeClr>
                </a:solidFill>
                <a:effectLst/>
                <a:latin typeface="HelveticaNeueLT Std Lt" panose="020B0403020202020204" pitchFamily="34" charset="0"/>
              </a:rPr>
              <a:t>. </a:t>
            </a:r>
            <a:r>
              <a:rPr lang="en-GB" sz="900" i="1" dirty="0">
                <a:solidFill>
                  <a:schemeClr val="tx1">
                    <a:lumMod val="75000"/>
                    <a:lumOff val="25000"/>
                  </a:schemeClr>
                </a:solidFill>
                <a:effectLst/>
                <a:latin typeface="HelveticaNeueLT Std Lt" panose="020B0403020202020204" pitchFamily="34" charset="0"/>
              </a:rPr>
              <a:t>23rd International Conference on Autonomous Agents and Multi-Agent Systems (AAMAS)</a:t>
            </a:r>
            <a:r>
              <a:rPr lang="en-GB" sz="900" dirty="0">
                <a:solidFill>
                  <a:schemeClr val="tx1">
                    <a:lumMod val="75000"/>
                    <a:lumOff val="25000"/>
                  </a:schemeClr>
                </a:solidFill>
                <a:effectLst/>
                <a:latin typeface="HelveticaNeueLT Std Lt" panose="020B0403020202020204" pitchFamily="34" charset="0"/>
              </a:rPr>
              <a:t>.</a:t>
            </a:r>
            <a:r>
              <a:rPr lang="en-GB" sz="900" i="1" dirty="0">
                <a:effectLst/>
                <a:latin typeface="HelveticaNeueLT Std Lt" panose="020B0403020202020204" pitchFamily="34" charset="0"/>
              </a:rPr>
              <a:t> </a:t>
            </a:r>
            <a:r>
              <a:rPr lang="en-GB" sz="900" dirty="0">
                <a:effectLst/>
                <a:latin typeface="HelveticaNeueLT Std Lt" panose="020B0403020202020204" pitchFamily="34" charset="0"/>
                <a:hlinkClick r:id="rId2"/>
              </a:rPr>
              <a:t>https://doi.org/10.48550/arXiv.2302.10809</a:t>
            </a:r>
            <a:endParaRPr lang="en-GB" sz="900" dirty="0">
              <a:effectLst/>
              <a:latin typeface="HelveticaNeueLT Std Lt" panose="020B0403020202020204" pitchFamily="34" charset="0"/>
            </a:endParaRPr>
          </a:p>
        </p:txBody>
      </p:sp>
    </p:spTree>
    <p:extLst>
      <p:ext uri="{BB962C8B-B14F-4D97-AF65-F5344CB8AC3E}">
        <p14:creationId xmlns:p14="http://schemas.microsoft.com/office/powerpoint/2010/main" val="394081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DA578-1A70-FCD4-84F6-E5F55D3FB405}"/>
              </a:ext>
            </a:extLst>
          </p:cNvPr>
          <p:cNvSpPr>
            <a:spLocks noGrp="1"/>
          </p:cNvSpPr>
          <p:nvPr>
            <p:ph type="title"/>
          </p:nvPr>
        </p:nvSpPr>
        <p:spPr/>
        <p:txBody>
          <a:bodyPr>
            <a:normAutofit fontScale="90000"/>
          </a:bodyPr>
          <a:lstStyle/>
          <a:p>
            <a:r>
              <a:rPr lang="en-GB" dirty="0"/>
              <a:t>MOTIVATION FOR XAI IS MISPLACED</a:t>
            </a:r>
          </a:p>
        </p:txBody>
      </p:sp>
      <p:sp>
        <p:nvSpPr>
          <p:cNvPr id="4" name="Slide Number Placeholder 3">
            <a:extLst>
              <a:ext uri="{FF2B5EF4-FFF2-40B4-BE49-F238E27FC236}">
                <a16:creationId xmlns:a16="http://schemas.microsoft.com/office/drawing/2014/main" id="{F60DE9B5-94BE-EC72-D154-95D756DD29B1}"/>
              </a:ext>
            </a:extLst>
          </p:cNvPr>
          <p:cNvSpPr>
            <a:spLocks noGrp="1"/>
          </p:cNvSpPr>
          <p:nvPr>
            <p:ph type="sldNum" idx="12"/>
          </p:nvPr>
        </p:nvSpPr>
        <p:spPr/>
        <p:txBody>
          <a:bodyPr>
            <a:normAutofit fontScale="92500" lnSpcReduction="10000"/>
          </a:bodyPr>
          <a:lstStyle/>
          <a:p>
            <a:fld id="{00000000-1234-1234-1234-123412341234}" type="slidenum">
              <a:rPr lang="en" smtClean="0"/>
              <a:pPr/>
              <a:t>9</a:t>
            </a:fld>
            <a:endParaRPr lang="en"/>
          </a:p>
        </p:txBody>
      </p:sp>
      <p:sp>
        <p:nvSpPr>
          <p:cNvPr id="6" name="TextBox 5">
            <a:extLst>
              <a:ext uri="{FF2B5EF4-FFF2-40B4-BE49-F238E27FC236}">
                <a16:creationId xmlns:a16="http://schemas.microsoft.com/office/drawing/2014/main" id="{78C1833F-9821-F216-D5B5-36774F104AA8}"/>
              </a:ext>
            </a:extLst>
          </p:cNvPr>
          <p:cNvSpPr txBox="1"/>
          <p:nvPr/>
        </p:nvSpPr>
        <p:spPr>
          <a:xfrm>
            <a:off x="538327" y="1338218"/>
            <a:ext cx="3959738" cy="584775"/>
          </a:xfrm>
          <a:prstGeom prst="rect">
            <a:avLst/>
          </a:prstGeom>
          <a:noFill/>
        </p:spPr>
        <p:txBody>
          <a:bodyPr wrap="none" rtlCol="0">
            <a:spAutoFit/>
          </a:bodyPr>
          <a:lstStyle/>
          <a:p>
            <a:r>
              <a:rPr lang="en-GB" sz="1600" b="1" dirty="0">
                <a:latin typeface="HelveticaNeueLT Std" panose="020B0604020202020204" pitchFamily="34" charset="0"/>
              </a:rPr>
              <a:t>Big piece of the motivation: </a:t>
            </a:r>
          </a:p>
          <a:p>
            <a:pPr marL="180975"/>
            <a:r>
              <a:rPr lang="en-GB" sz="1600" dirty="0">
                <a:solidFill>
                  <a:schemeClr val="tx1">
                    <a:lumMod val="65000"/>
                    <a:lumOff val="35000"/>
                  </a:schemeClr>
                </a:solidFill>
                <a:latin typeface="HelveticaNeueLT Std" panose="020B0604020202020204" pitchFamily="34" charset="0"/>
              </a:rPr>
              <a:t>Achieve </a:t>
            </a:r>
            <a:r>
              <a:rPr lang="en-GB" sz="1600" u="sng" dirty="0">
                <a:solidFill>
                  <a:schemeClr val="tx1">
                    <a:lumMod val="65000"/>
                    <a:lumOff val="35000"/>
                  </a:schemeClr>
                </a:solidFill>
                <a:latin typeface="HelveticaNeueLT Std" panose="020B0604020202020204" pitchFamily="34" charset="0"/>
              </a:rPr>
              <a:t>transparency</a:t>
            </a:r>
            <a:r>
              <a:rPr lang="en-GB" sz="1600" dirty="0">
                <a:solidFill>
                  <a:schemeClr val="tx1">
                    <a:lumMod val="65000"/>
                    <a:lumOff val="35000"/>
                  </a:schemeClr>
                </a:solidFill>
                <a:latin typeface="HelveticaNeueLT Std" panose="020B0604020202020204" pitchFamily="34" charset="0"/>
              </a:rPr>
              <a:t> for the AI system</a:t>
            </a:r>
          </a:p>
        </p:txBody>
      </p:sp>
      <p:sp>
        <p:nvSpPr>
          <p:cNvPr id="9" name="TextBox 8">
            <a:extLst>
              <a:ext uri="{FF2B5EF4-FFF2-40B4-BE49-F238E27FC236}">
                <a16:creationId xmlns:a16="http://schemas.microsoft.com/office/drawing/2014/main" id="{CB476954-ADB4-876D-C5E7-3E6A2DD9DB16}"/>
              </a:ext>
            </a:extLst>
          </p:cNvPr>
          <p:cNvSpPr txBox="1"/>
          <p:nvPr/>
        </p:nvSpPr>
        <p:spPr>
          <a:xfrm>
            <a:off x="538327" y="2340945"/>
            <a:ext cx="4530407" cy="584775"/>
          </a:xfrm>
          <a:prstGeom prst="rect">
            <a:avLst/>
          </a:prstGeom>
          <a:noFill/>
        </p:spPr>
        <p:txBody>
          <a:bodyPr wrap="none" rtlCol="0">
            <a:spAutoFit/>
          </a:bodyPr>
          <a:lstStyle/>
          <a:p>
            <a:r>
              <a:rPr lang="en-GB" sz="1600" b="1" dirty="0">
                <a:latin typeface="HelveticaNeueLT Std" panose="020B0604020202020204" pitchFamily="34" charset="0"/>
              </a:rPr>
              <a:t>Why do we want transparency?</a:t>
            </a:r>
          </a:p>
          <a:p>
            <a:pPr marL="180975"/>
            <a:r>
              <a:rPr lang="en-GB" sz="1600" dirty="0">
                <a:solidFill>
                  <a:schemeClr val="tx1">
                    <a:lumMod val="65000"/>
                    <a:lumOff val="35000"/>
                  </a:schemeClr>
                </a:solidFill>
                <a:latin typeface="HelveticaNeueLT Std" panose="020B0604020202020204" pitchFamily="34" charset="0"/>
              </a:rPr>
              <a:t>Trust, public acceptance, understanding, etc.</a:t>
            </a:r>
          </a:p>
        </p:txBody>
      </p:sp>
      <p:sp>
        <p:nvSpPr>
          <p:cNvPr id="10" name="TextBox 9">
            <a:extLst>
              <a:ext uri="{FF2B5EF4-FFF2-40B4-BE49-F238E27FC236}">
                <a16:creationId xmlns:a16="http://schemas.microsoft.com/office/drawing/2014/main" id="{78C38213-CB72-B683-645A-E94785742127}"/>
              </a:ext>
            </a:extLst>
          </p:cNvPr>
          <p:cNvSpPr txBox="1"/>
          <p:nvPr/>
        </p:nvSpPr>
        <p:spPr>
          <a:xfrm>
            <a:off x="538327" y="3343673"/>
            <a:ext cx="3542958" cy="584775"/>
          </a:xfrm>
          <a:prstGeom prst="rect">
            <a:avLst/>
          </a:prstGeom>
          <a:noFill/>
        </p:spPr>
        <p:txBody>
          <a:bodyPr wrap="none" rtlCol="0">
            <a:spAutoFit/>
          </a:bodyPr>
          <a:lstStyle/>
          <a:p>
            <a:r>
              <a:rPr lang="en-GB" sz="1600" b="1" dirty="0">
                <a:latin typeface="HelveticaNeueLT Std" panose="020B0604020202020204" pitchFamily="34" charset="0"/>
              </a:rPr>
              <a:t>How do we achieve transparency?</a:t>
            </a:r>
          </a:p>
          <a:p>
            <a:pPr marL="180975"/>
            <a:r>
              <a:rPr lang="en-GB" sz="1600" dirty="0">
                <a:solidFill>
                  <a:schemeClr val="tx1">
                    <a:lumMod val="65000"/>
                    <a:lumOff val="35000"/>
                  </a:schemeClr>
                </a:solidFill>
                <a:latin typeface="HelveticaNeueLT Std" panose="020B0604020202020204" pitchFamily="34" charset="0"/>
              </a:rPr>
              <a:t>Classical XAI?</a:t>
            </a:r>
          </a:p>
        </p:txBody>
      </p:sp>
      <p:pic>
        <p:nvPicPr>
          <p:cNvPr id="12" name="Picture 11" descr="A collage of cartoon characters&#10;&#10;Description automatically generated">
            <a:extLst>
              <a:ext uri="{FF2B5EF4-FFF2-40B4-BE49-F238E27FC236}">
                <a16:creationId xmlns:a16="http://schemas.microsoft.com/office/drawing/2014/main" id="{45A64B87-CE54-5DD3-3979-04831843EFCC}"/>
              </a:ext>
            </a:extLst>
          </p:cNvPr>
          <p:cNvPicPr>
            <a:picLocks noChangeAspect="1"/>
          </p:cNvPicPr>
          <p:nvPr/>
        </p:nvPicPr>
        <p:blipFill>
          <a:blip r:embed="rId2"/>
          <a:stretch>
            <a:fillRect/>
          </a:stretch>
        </p:blipFill>
        <p:spPr>
          <a:xfrm>
            <a:off x="5283072" y="1325786"/>
            <a:ext cx="3401561" cy="2497201"/>
          </a:xfrm>
          <a:prstGeom prst="rect">
            <a:avLst/>
          </a:prstGeom>
        </p:spPr>
      </p:pic>
    </p:spTree>
    <p:extLst>
      <p:ext uri="{BB962C8B-B14F-4D97-AF65-F5344CB8AC3E}">
        <p14:creationId xmlns:p14="http://schemas.microsoft.com/office/powerpoint/2010/main" val="1342781281"/>
      </p:ext>
    </p:extLst>
  </p:cSld>
  <p:clrMapOvr>
    <a:masterClrMapping/>
  </p:clrMapOvr>
  <mc:AlternateContent xmlns:mc="http://schemas.openxmlformats.org/markup-compatibility/2006" xmlns:p14="http://schemas.microsoft.com/office/powerpoint/2010/main">
    <mc:Choice Requires="p14">
      <p:transition spd="slow" p14:dur="2000" advTm="83635"/>
    </mc:Choice>
    <mc:Fallback xmlns="">
      <p:transition spd="slow" advTm="83635"/>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54D9-9F65-CC5D-6798-8F3904899757}"/>
              </a:ext>
            </a:extLst>
          </p:cNvPr>
          <p:cNvSpPr>
            <a:spLocks noGrp="1"/>
          </p:cNvSpPr>
          <p:nvPr>
            <p:ph type="title"/>
          </p:nvPr>
        </p:nvSpPr>
        <p:spPr/>
        <p:txBody>
          <a:bodyPr>
            <a:normAutofit fontScale="90000"/>
          </a:bodyPr>
          <a:lstStyle/>
          <a:p>
            <a:r>
              <a:rPr lang="en-GB" dirty="0"/>
              <a:t>AGENDA</a:t>
            </a:r>
          </a:p>
        </p:txBody>
      </p:sp>
      <p:sp>
        <p:nvSpPr>
          <p:cNvPr id="3" name="Text Placeholder 2">
            <a:extLst>
              <a:ext uri="{FF2B5EF4-FFF2-40B4-BE49-F238E27FC236}">
                <a16:creationId xmlns:a16="http://schemas.microsoft.com/office/drawing/2014/main" id="{76851FD2-16D8-87C9-BC73-91E40ED3D82C}"/>
              </a:ext>
            </a:extLst>
          </p:cNvPr>
          <p:cNvSpPr>
            <a:spLocks noGrp="1"/>
          </p:cNvSpPr>
          <p:nvPr>
            <p:ph type="body" idx="1"/>
          </p:nvPr>
        </p:nvSpPr>
        <p:spPr>
          <a:xfrm>
            <a:off x="311700" y="1414913"/>
            <a:ext cx="8520600" cy="3153961"/>
          </a:xfrm>
        </p:spPr>
        <p:txBody>
          <a:bodyPr/>
          <a:lstStyle/>
          <a:p>
            <a:pPr marL="457200" indent="-342900">
              <a:buClrTx/>
              <a:buFont typeface="+mj-lt"/>
              <a:buAutoNum type="arabicPeriod"/>
            </a:pPr>
            <a:r>
              <a:rPr lang="en-GB" dirty="0">
                <a:solidFill>
                  <a:schemeClr val="tx1">
                    <a:lumMod val="75000"/>
                    <a:lumOff val="25000"/>
                  </a:schemeClr>
                </a:solidFill>
                <a:latin typeface="HelveticaNeueLT Std" panose="020B0604020202020204" pitchFamily="34" charset="0"/>
              </a:rPr>
              <a:t>What are the </a:t>
            </a:r>
            <a:r>
              <a:rPr lang="en-GB" b="1" dirty="0">
                <a:solidFill>
                  <a:schemeClr val="tx1">
                    <a:lumMod val="75000"/>
                    <a:lumOff val="25000"/>
                  </a:schemeClr>
                </a:solidFill>
                <a:latin typeface="HelveticaNeueLT Std" panose="020B0604020202020204" pitchFamily="34" charset="0"/>
              </a:rPr>
              <a:t>fundamental problems </a:t>
            </a:r>
            <a:r>
              <a:rPr lang="en-GB" dirty="0">
                <a:solidFill>
                  <a:schemeClr val="tx1">
                    <a:lumMod val="75000"/>
                    <a:lumOff val="25000"/>
                  </a:schemeClr>
                </a:solidFill>
                <a:latin typeface="HelveticaNeueLT Std" panose="020B0604020202020204" pitchFamily="34" charset="0"/>
              </a:rPr>
              <a:t>with current explainable AI (XAI)?</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Motivation for XAI is misplaced;</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Standard methods are unreliable;</a:t>
            </a:r>
          </a:p>
          <a:p>
            <a:pPr marL="987425"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XAI evaluation is unrevealing;</a:t>
            </a:r>
          </a:p>
          <a:p>
            <a:pPr marL="987425" lvl="1" indent="-342900">
              <a:buClrTx/>
              <a:buFont typeface="+mj-lt"/>
              <a:buAutoNum type="alphaLcPeriod"/>
            </a:pPr>
            <a:endParaRPr lang="en-GB" sz="1600" dirty="0">
              <a:solidFill>
                <a:schemeClr val="tx1">
                  <a:lumMod val="75000"/>
                  <a:lumOff val="25000"/>
                </a:schemeClr>
              </a:solidFill>
              <a:latin typeface="HelveticaNeueLT Std" panose="020B0604020202020204" pitchFamily="34" charset="0"/>
            </a:endParaRPr>
          </a:p>
          <a:p>
            <a:pPr marL="447675" indent="-342900">
              <a:buClrTx/>
              <a:buFont typeface="+mj-lt"/>
              <a:buAutoNum type="arabicPeriod"/>
            </a:pPr>
            <a:r>
              <a:rPr lang="en-GB" dirty="0">
                <a:solidFill>
                  <a:schemeClr val="tx1">
                    <a:lumMod val="75000"/>
                    <a:lumOff val="25000"/>
                  </a:schemeClr>
                </a:solidFill>
                <a:latin typeface="HelveticaNeueLT Std" panose="020B0604020202020204" pitchFamily="34" charset="0"/>
              </a:rPr>
              <a:t>How to </a:t>
            </a:r>
            <a:r>
              <a:rPr lang="en-GB" b="1" dirty="0">
                <a:solidFill>
                  <a:schemeClr val="tx1">
                    <a:lumMod val="75000"/>
                    <a:lumOff val="25000"/>
                  </a:schemeClr>
                </a:solidFill>
                <a:latin typeface="HelveticaNeueLT Std" panose="020B0604020202020204" pitchFamily="34" charset="0"/>
              </a:rPr>
              <a:t>operationalise</a:t>
            </a:r>
            <a:r>
              <a:rPr lang="en-GB" dirty="0">
                <a:solidFill>
                  <a:schemeClr val="tx1">
                    <a:lumMod val="75000"/>
                    <a:lumOff val="25000"/>
                  </a:schemeClr>
                </a:solidFill>
                <a:latin typeface="HelveticaNeueLT Std" panose="020B0604020202020204" pitchFamily="34" charset="0"/>
              </a:rPr>
              <a:t> better explanations for AI-based decision-making?</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People explain all the time; study how they do it;</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Multi-agent systems (MAS);</a:t>
            </a:r>
          </a:p>
          <a:p>
            <a:pPr marL="984250" lvl="1" indent="-342900">
              <a:buClrTx/>
              <a:buFont typeface="+mj-lt"/>
              <a:buAutoNum type="alphaLcPeriod"/>
            </a:pPr>
            <a:r>
              <a:rPr lang="en-GB" sz="1600" dirty="0">
                <a:solidFill>
                  <a:schemeClr val="tx1">
                    <a:lumMod val="75000"/>
                    <a:lumOff val="25000"/>
                  </a:schemeClr>
                </a:solidFill>
                <a:latin typeface="HelveticaNeueLT Std" panose="020B0604020202020204" pitchFamily="34" charset="0"/>
              </a:rPr>
              <a:t>Causal Explanations for Sequential Decision-Making in MAS.</a:t>
            </a:r>
          </a:p>
          <a:p>
            <a:pPr marL="984250" lvl="1" indent="-342900">
              <a:buClrTx/>
              <a:buFont typeface="+mj-lt"/>
              <a:buAutoNum type="alphaLcPeriod"/>
            </a:pPr>
            <a:endParaRPr lang="en-GB" dirty="0">
              <a:solidFill>
                <a:schemeClr val="tx1">
                  <a:lumMod val="75000"/>
                  <a:lumOff val="25000"/>
                </a:schemeClr>
              </a:solidFill>
              <a:latin typeface="HelveticaNeueLT Std" panose="020B0604020202020204" pitchFamily="34" charset="0"/>
            </a:endParaRPr>
          </a:p>
        </p:txBody>
      </p:sp>
      <p:sp>
        <p:nvSpPr>
          <p:cNvPr id="4" name="Slide Number Placeholder 3">
            <a:extLst>
              <a:ext uri="{FF2B5EF4-FFF2-40B4-BE49-F238E27FC236}">
                <a16:creationId xmlns:a16="http://schemas.microsoft.com/office/drawing/2014/main" id="{3B71CC52-9DF2-F95D-224D-93150F52FC64}"/>
              </a:ext>
            </a:extLst>
          </p:cNvPr>
          <p:cNvSpPr>
            <a:spLocks noGrp="1"/>
          </p:cNvSpPr>
          <p:nvPr>
            <p:ph type="sldNum" idx="12"/>
          </p:nvPr>
        </p:nvSpPr>
        <p:spPr/>
        <p:txBody>
          <a:bodyPr>
            <a:normAutofit fontScale="92500" lnSpcReduction="10000"/>
          </a:bodyPr>
          <a:lstStyle/>
          <a:p>
            <a:fld id="{00000000-1234-1234-1234-123412341234}" type="slidenum">
              <a:rPr lang="en" smtClean="0"/>
              <a:pPr/>
              <a:t>90</a:t>
            </a:fld>
            <a:endParaRPr lang="en"/>
          </a:p>
        </p:txBody>
      </p:sp>
    </p:spTree>
    <p:extLst>
      <p:ext uri="{BB962C8B-B14F-4D97-AF65-F5344CB8AC3E}">
        <p14:creationId xmlns:p14="http://schemas.microsoft.com/office/powerpoint/2010/main" val="37707253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C4E9-CDAE-A080-7806-02A4F917ACAA}"/>
              </a:ext>
            </a:extLst>
          </p:cNvPr>
          <p:cNvSpPr>
            <a:spLocks noGrp="1"/>
          </p:cNvSpPr>
          <p:nvPr>
            <p:ph type="title"/>
          </p:nvPr>
        </p:nvSpPr>
        <p:spPr/>
        <p:txBody>
          <a:bodyPr>
            <a:normAutofit fontScale="90000"/>
          </a:bodyPr>
          <a:lstStyle/>
          <a:p>
            <a:r>
              <a:rPr lang="en-GB" dirty="0"/>
              <a:t>WHAT IS NEXT?</a:t>
            </a:r>
          </a:p>
        </p:txBody>
      </p:sp>
      <p:sp>
        <p:nvSpPr>
          <p:cNvPr id="4" name="Slide Number Placeholder 3">
            <a:extLst>
              <a:ext uri="{FF2B5EF4-FFF2-40B4-BE49-F238E27FC236}">
                <a16:creationId xmlns:a16="http://schemas.microsoft.com/office/drawing/2014/main" id="{C6F0F971-02BE-0ECF-1F1F-A968549FE24C}"/>
              </a:ext>
            </a:extLst>
          </p:cNvPr>
          <p:cNvSpPr>
            <a:spLocks noGrp="1"/>
          </p:cNvSpPr>
          <p:nvPr>
            <p:ph type="sldNum" idx="12"/>
          </p:nvPr>
        </p:nvSpPr>
        <p:spPr/>
        <p:txBody>
          <a:bodyPr>
            <a:normAutofit fontScale="92500" lnSpcReduction="10000"/>
          </a:bodyPr>
          <a:lstStyle/>
          <a:p>
            <a:fld id="{00000000-1234-1234-1234-123412341234}" type="slidenum">
              <a:rPr lang="en" smtClean="0"/>
              <a:pPr/>
              <a:t>91</a:t>
            </a:fld>
            <a:endParaRPr lang="en"/>
          </a:p>
        </p:txBody>
      </p:sp>
      <p:sp>
        <p:nvSpPr>
          <p:cNvPr id="5" name="TextBox 4">
            <a:extLst>
              <a:ext uri="{FF2B5EF4-FFF2-40B4-BE49-F238E27FC236}">
                <a16:creationId xmlns:a16="http://schemas.microsoft.com/office/drawing/2014/main" id="{FA93489C-9EB5-9BD1-6059-9540299AAE4F}"/>
              </a:ext>
            </a:extLst>
          </p:cNvPr>
          <p:cNvSpPr txBox="1"/>
          <p:nvPr/>
        </p:nvSpPr>
        <p:spPr>
          <a:xfrm>
            <a:off x="508356" y="1556087"/>
            <a:ext cx="6030818" cy="2031325"/>
          </a:xfrm>
          <a:prstGeom prst="rect">
            <a:avLst/>
          </a:prstGeom>
          <a:noFill/>
        </p:spPr>
        <p:txBody>
          <a:bodyPr wrap="none" rtlCol="0">
            <a:spAutoFit/>
          </a:bodyPr>
          <a:lstStyle/>
          <a:p>
            <a:r>
              <a:rPr lang="en-GB" sz="1800" b="1" dirty="0">
                <a:solidFill>
                  <a:schemeClr val="tx1">
                    <a:lumMod val="75000"/>
                    <a:lumOff val="25000"/>
                  </a:schemeClr>
                </a:solidFill>
                <a:latin typeface="HelveticaNeueLT Std" panose="020B0604020202020204" pitchFamily="34" charset="0"/>
              </a:rPr>
              <a:t>Better natural language generation;</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More interactive evaluation;</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Learning to explain with guarantees in MAS;</a:t>
            </a:r>
          </a:p>
          <a:p>
            <a:endParaRPr lang="en-GB" sz="1800" b="1" dirty="0">
              <a:solidFill>
                <a:schemeClr val="tx1">
                  <a:lumMod val="75000"/>
                  <a:lumOff val="25000"/>
                </a:schemeClr>
              </a:solidFill>
              <a:latin typeface="HelveticaNeueLT Std" panose="020B0604020202020204" pitchFamily="34" charset="0"/>
            </a:endParaRPr>
          </a:p>
          <a:p>
            <a:r>
              <a:rPr lang="en-GB" sz="1800" b="1" dirty="0">
                <a:solidFill>
                  <a:schemeClr val="tx1">
                    <a:lumMod val="75000"/>
                    <a:lumOff val="25000"/>
                  </a:schemeClr>
                </a:solidFill>
                <a:latin typeface="HelveticaNeueLT Std" panose="020B0604020202020204" pitchFamily="34" charset="0"/>
              </a:rPr>
              <a:t>Explanations for more optimal planning in large MAS.</a:t>
            </a:r>
          </a:p>
        </p:txBody>
      </p:sp>
    </p:spTree>
    <p:extLst>
      <p:ext uri="{BB962C8B-B14F-4D97-AF65-F5344CB8AC3E}">
        <p14:creationId xmlns:p14="http://schemas.microsoft.com/office/powerpoint/2010/main" val="29289035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0677-954B-5412-C47B-56FBA5E438DB}"/>
              </a:ext>
            </a:extLst>
          </p:cNvPr>
          <p:cNvSpPr>
            <a:spLocks noGrp="1"/>
          </p:cNvSpPr>
          <p:nvPr>
            <p:ph type="title"/>
          </p:nvPr>
        </p:nvSpPr>
        <p:spPr/>
        <p:txBody>
          <a:bodyPr>
            <a:normAutofit fontScale="90000"/>
          </a:bodyPr>
          <a:lstStyle/>
          <a:p>
            <a:r>
              <a:rPr lang="en-GB" dirty="0"/>
              <a:t>TAKEAWAYS</a:t>
            </a:r>
          </a:p>
        </p:txBody>
      </p:sp>
      <p:sp>
        <p:nvSpPr>
          <p:cNvPr id="3" name="Text Placeholder 2">
            <a:extLst>
              <a:ext uri="{FF2B5EF4-FFF2-40B4-BE49-F238E27FC236}">
                <a16:creationId xmlns:a16="http://schemas.microsoft.com/office/drawing/2014/main" id="{11D8E4A5-4E27-6969-220C-F1B1D4075155}"/>
              </a:ext>
            </a:extLst>
          </p:cNvPr>
          <p:cNvSpPr>
            <a:spLocks noGrp="1"/>
          </p:cNvSpPr>
          <p:nvPr>
            <p:ph type="body" idx="1"/>
          </p:nvPr>
        </p:nvSpPr>
        <p:spPr>
          <a:xfrm>
            <a:off x="311700" y="1131810"/>
            <a:ext cx="8520600" cy="3437065"/>
          </a:xfrm>
        </p:spPr>
        <p:txBody>
          <a:bodyPr>
            <a:normAutofit fontScale="92500"/>
          </a:bodyPr>
          <a:lstStyle/>
          <a:p>
            <a:pPr marL="400050" indent="-285750">
              <a:spcAft>
                <a:spcPts val="1200"/>
              </a:spcAft>
              <a:buFont typeface="Wingdings" panose="05000000000000000000" pitchFamily="2" charset="2"/>
              <a:buChar char="Ø"/>
            </a:pPr>
            <a:r>
              <a:rPr lang="en-GB" b="1" dirty="0">
                <a:solidFill>
                  <a:schemeClr val="tx1"/>
                </a:solidFill>
                <a:latin typeface="HelveticaNeueLT Std" panose="020B0604020202020204" pitchFamily="34" charset="0"/>
              </a:rPr>
              <a:t>XAI does not live in a vacuum.</a:t>
            </a:r>
            <a:br>
              <a:rPr lang="en-GB" dirty="0">
                <a:solidFill>
                  <a:schemeClr val="tx1"/>
                </a:solidFill>
                <a:latin typeface="HelveticaNeueLT Std" panose="020B0604020202020204" pitchFamily="34" charset="0"/>
              </a:rPr>
            </a:br>
            <a:r>
              <a:rPr lang="en-GB" dirty="0">
                <a:solidFill>
                  <a:schemeClr val="tx1">
                    <a:lumMod val="75000"/>
                    <a:lumOff val="25000"/>
                  </a:schemeClr>
                </a:solidFill>
                <a:latin typeface="HelveticaNeueLT Std" panose="020B0604020202020204" pitchFamily="34" charset="0"/>
              </a:rPr>
              <a:t>Ask yourself for whom, in what context, and how it is best to explain AI systems;</a:t>
            </a:r>
          </a:p>
          <a:p>
            <a:pPr marL="400050" indent="-285750">
              <a:spcAft>
                <a:spcPts val="1200"/>
              </a:spcAft>
              <a:buFont typeface="Wingdings" panose="05000000000000000000" pitchFamily="2" charset="2"/>
              <a:buChar char="Ø"/>
            </a:pPr>
            <a:r>
              <a:rPr lang="en-GB" b="1" dirty="0">
                <a:solidFill>
                  <a:schemeClr val="tx1"/>
                </a:solidFill>
                <a:latin typeface="HelveticaNeueLT Std" panose="020B0604020202020204" pitchFamily="34" charset="0"/>
              </a:rPr>
              <a:t>No such thing as improving trust. </a:t>
            </a:r>
            <a:br>
              <a:rPr lang="en-GB" b="1" dirty="0">
                <a:solidFill>
                  <a:schemeClr val="tx1">
                    <a:lumMod val="75000"/>
                    <a:lumOff val="25000"/>
                  </a:schemeClr>
                </a:solidFill>
                <a:latin typeface="HelveticaNeueLT Std" panose="020B0604020202020204" pitchFamily="34" charset="0"/>
              </a:rPr>
            </a:br>
            <a:r>
              <a:rPr lang="en-GB" dirty="0">
                <a:solidFill>
                  <a:schemeClr val="tx1">
                    <a:lumMod val="75000"/>
                    <a:lumOff val="25000"/>
                  </a:schemeClr>
                </a:solidFill>
                <a:latin typeface="HelveticaNeueLT Std" panose="020B0604020202020204" pitchFamily="34" charset="0"/>
              </a:rPr>
              <a:t>Calibrate it according to the capabilities of the AI system;</a:t>
            </a:r>
          </a:p>
          <a:p>
            <a:pPr marL="400050" indent="-285750">
              <a:spcAft>
                <a:spcPts val="1200"/>
              </a:spcAft>
              <a:buFont typeface="Wingdings" panose="05000000000000000000" pitchFamily="2" charset="2"/>
              <a:buChar char="Ø"/>
            </a:pPr>
            <a:r>
              <a:rPr lang="en-GB" b="1" dirty="0">
                <a:solidFill>
                  <a:schemeClr val="tx1"/>
                </a:solidFill>
                <a:latin typeface="HelveticaNeueLT Std" panose="020B0604020202020204" pitchFamily="34" charset="0"/>
              </a:rPr>
              <a:t>Multi-agent systems are your friend. </a:t>
            </a:r>
            <a:br>
              <a:rPr lang="en-GB" b="1" dirty="0">
                <a:solidFill>
                  <a:schemeClr val="tx1">
                    <a:lumMod val="75000"/>
                    <a:lumOff val="25000"/>
                  </a:schemeClr>
                </a:solidFill>
                <a:latin typeface="HelveticaNeueLT Std" panose="020B0604020202020204" pitchFamily="34" charset="0"/>
              </a:rPr>
            </a:br>
            <a:r>
              <a:rPr lang="en-GB" dirty="0">
                <a:solidFill>
                  <a:schemeClr val="tx1">
                    <a:lumMod val="75000"/>
                    <a:lumOff val="25000"/>
                  </a:schemeClr>
                </a:solidFill>
                <a:latin typeface="HelveticaNeueLT Std" panose="020B0604020202020204" pitchFamily="34" charset="0"/>
              </a:rPr>
              <a:t>They are ripe with tough-to-explain environments;</a:t>
            </a:r>
          </a:p>
          <a:p>
            <a:pPr marL="400050" indent="-285750">
              <a:spcAft>
                <a:spcPts val="1200"/>
              </a:spcAft>
              <a:buFont typeface="Wingdings" panose="05000000000000000000" pitchFamily="2" charset="2"/>
              <a:buChar char="Ø"/>
            </a:pPr>
            <a:r>
              <a:rPr lang="en-GB" b="1" dirty="0">
                <a:solidFill>
                  <a:schemeClr val="tx1"/>
                </a:solidFill>
                <a:latin typeface="HelveticaNeueLT Std" panose="020B0604020202020204" pitchFamily="34" charset="0"/>
              </a:rPr>
              <a:t>Ask your users </a:t>
            </a:r>
            <a:r>
              <a:rPr lang="en-GB" dirty="0">
                <a:solidFill>
                  <a:schemeClr val="tx1">
                    <a:lumMod val="75000"/>
                    <a:lumOff val="25000"/>
                  </a:schemeClr>
                </a:solidFill>
                <a:latin typeface="HelveticaNeueLT Std" panose="020B0604020202020204" pitchFamily="34" charset="0"/>
              </a:rPr>
              <a:t>how they would explain, then </a:t>
            </a:r>
            <a:r>
              <a:rPr lang="en-GB" b="1" dirty="0">
                <a:solidFill>
                  <a:schemeClr val="tx1"/>
                </a:solidFill>
                <a:latin typeface="HelveticaNeueLT Std" panose="020B0604020202020204" pitchFamily="34" charset="0"/>
              </a:rPr>
              <a:t>learn from them</a:t>
            </a:r>
            <a:r>
              <a:rPr lang="en-GB" dirty="0">
                <a:solidFill>
                  <a:schemeClr val="tx1"/>
                </a:solidFill>
                <a:latin typeface="HelveticaNeueLT Std" panose="020B0604020202020204" pitchFamily="34" charset="0"/>
              </a:rPr>
              <a:t>;</a:t>
            </a:r>
          </a:p>
          <a:p>
            <a:pPr marL="400050" indent="-285750">
              <a:spcAft>
                <a:spcPts val="1200"/>
              </a:spcAft>
              <a:buFont typeface="Wingdings" panose="05000000000000000000" pitchFamily="2" charset="2"/>
              <a:buChar char="Ø"/>
            </a:pPr>
            <a:r>
              <a:rPr lang="en-GB" b="1" dirty="0">
                <a:solidFill>
                  <a:schemeClr val="tx1"/>
                </a:solidFill>
                <a:latin typeface="HelveticaNeueLT Std" panose="020B0604020202020204" pitchFamily="34" charset="0"/>
              </a:rPr>
              <a:t>Causal explanations </a:t>
            </a:r>
            <a:r>
              <a:rPr lang="en-GB" dirty="0">
                <a:solidFill>
                  <a:schemeClr val="tx1">
                    <a:lumMod val="75000"/>
                    <a:lumOff val="25000"/>
                  </a:schemeClr>
                </a:solidFill>
                <a:latin typeface="HelveticaNeueLT Std" panose="020B0604020202020204" pitchFamily="34" charset="0"/>
              </a:rPr>
              <a:t>and natural language is effective.</a:t>
            </a:r>
          </a:p>
        </p:txBody>
      </p:sp>
      <p:sp>
        <p:nvSpPr>
          <p:cNvPr id="4" name="Slide Number Placeholder 3">
            <a:extLst>
              <a:ext uri="{FF2B5EF4-FFF2-40B4-BE49-F238E27FC236}">
                <a16:creationId xmlns:a16="http://schemas.microsoft.com/office/drawing/2014/main" id="{FBE3B25B-9D9E-95F0-006F-973828975096}"/>
              </a:ext>
            </a:extLst>
          </p:cNvPr>
          <p:cNvSpPr>
            <a:spLocks noGrp="1"/>
          </p:cNvSpPr>
          <p:nvPr>
            <p:ph type="sldNum" idx="12"/>
          </p:nvPr>
        </p:nvSpPr>
        <p:spPr/>
        <p:txBody>
          <a:bodyPr>
            <a:normAutofit fontScale="92500" lnSpcReduction="10000"/>
          </a:bodyPr>
          <a:lstStyle/>
          <a:p>
            <a:fld id="{00000000-1234-1234-1234-123412341234}" type="slidenum">
              <a:rPr lang="en" smtClean="0"/>
              <a:pPr/>
              <a:t>92</a:t>
            </a:fld>
            <a:endParaRPr lang="en"/>
          </a:p>
        </p:txBody>
      </p:sp>
    </p:spTree>
    <p:extLst>
      <p:ext uri="{BB962C8B-B14F-4D97-AF65-F5344CB8AC3E}">
        <p14:creationId xmlns:p14="http://schemas.microsoft.com/office/powerpoint/2010/main" val="40791684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383392"/>
            <a:ext cx="8520600" cy="34475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sz="1600" spc="-50" dirty="0">
                <a:solidFill>
                  <a:schemeClr val="tx1"/>
                </a:solidFill>
              </a:rPr>
              <a:t>ACKNOWLEDGEMENTS</a:t>
            </a:r>
          </a:p>
        </p:txBody>
      </p:sp>
      <p:sp>
        <p:nvSpPr>
          <p:cNvPr id="65" name="Google Shape;65;p14"/>
          <p:cNvSpPr txBox="1">
            <a:spLocks noGrp="1"/>
          </p:cNvSpPr>
          <p:nvPr>
            <p:ph type="body" idx="1"/>
          </p:nvPr>
        </p:nvSpPr>
        <p:spPr>
          <a:xfrm>
            <a:off x="311700" y="1045840"/>
            <a:ext cx="8520600" cy="584885"/>
          </a:xfrm>
          <a:prstGeom prst="rect">
            <a:avLst/>
          </a:prstGeom>
        </p:spPr>
        <p:txBody>
          <a:bodyPr spcFirstLastPara="1" wrap="square" lIns="91425" tIns="91425" rIns="91425" bIns="91425" anchor="t" anchorCtr="0">
            <a:normAutofit/>
          </a:bodyPr>
          <a:lstStyle/>
          <a:p>
            <a:pPr marL="0" lvl="0" indent="0" algn="l" rtl="0">
              <a:spcAft>
                <a:spcPts val="1200"/>
              </a:spcAft>
              <a:buNone/>
            </a:pPr>
            <a:r>
              <a:rPr lang="en-GB" sz="1400" spc="-20" dirty="0">
                <a:solidFill>
                  <a:schemeClr val="tx1">
                    <a:lumMod val="75000"/>
                    <a:lumOff val="25000"/>
                  </a:schemeClr>
                </a:solidFill>
                <a:latin typeface="HelveticaNeueLT Std" panose="020B0604020202020204" pitchFamily="34" charset="0"/>
                <a:ea typeface="DengXian" panose="02010600030101010101" pitchFamily="2" charset="-122"/>
              </a:rPr>
              <a:t>My work would not have been possible without my supervisors:</a:t>
            </a:r>
          </a:p>
          <a:p>
            <a:pPr marL="0" lvl="0" indent="0" algn="l" rtl="0">
              <a:spcAft>
                <a:spcPts val="1200"/>
              </a:spcAft>
              <a:buNone/>
            </a:pPr>
            <a:endParaRPr lang="en-GB" sz="1370" spc="-20" dirty="0">
              <a:solidFill>
                <a:schemeClr val="tx1">
                  <a:lumMod val="75000"/>
                  <a:lumOff val="25000"/>
                </a:schemeClr>
              </a:solidFill>
              <a:ea typeface="DengXian" panose="02010600030101010101" pitchFamily="2" charset="-122"/>
            </a:endParaRPr>
          </a:p>
        </p:txBody>
      </p:sp>
      <p:sp>
        <p:nvSpPr>
          <p:cNvPr id="66" name="Google Shape;66;p14"/>
          <p:cNvSpPr txBox="1">
            <a:spLocks noGrp="1"/>
          </p:cNvSpPr>
          <p:nvPr>
            <p:ph type="sldNum" idx="12"/>
          </p:nvPr>
        </p:nvSpPr>
        <p:spPr>
          <a:xfrm>
            <a:off x="4216570" y="4837637"/>
            <a:ext cx="454042" cy="311142"/>
          </a:xfrm>
          <a:prstGeom prst="rect">
            <a:avLst/>
          </a:prstGeom>
        </p:spPr>
        <p:txBody>
          <a:bodyPr spcFirstLastPara="1" wrap="square" lIns="91425" tIns="91425" rIns="91425" bIns="91425" anchor="ctr" anchorCtr="0">
            <a:normAutofit fontScale="92500" lnSpcReduction="10000"/>
          </a:bodyPr>
          <a:lstStyle/>
          <a:p>
            <a:pPr marL="0" lvl="0" indent="0" algn="r" rtl="0">
              <a:spcBef>
                <a:spcPts val="0"/>
              </a:spcBef>
              <a:spcAft>
                <a:spcPts val="0"/>
              </a:spcAft>
              <a:buNone/>
            </a:pPr>
            <a:fld id="{00000000-1234-1234-1234-123412341234}" type="slidenum">
              <a:rPr lang="en"/>
              <a:t>93</a:t>
            </a:fld>
            <a:endParaRPr/>
          </a:p>
        </p:txBody>
      </p:sp>
      <p:pic>
        <p:nvPicPr>
          <p:cNvPr id="5" name="Picture 4" descr="A person wearing glasses and a red shirt&#10;&#10;Description automatically generated">
            <a:extLst>
              <a:ext uri="{FF2B5EF4-FFF2-40B4-BE49-F238E27FC236}">
                <a16:creationId xmlns:a16="http://schemas.microsoft.com/office/drawing/2014/main" id="{C748A27F-83E3-163E-24F1-46AEAED4F2D6}"/>
              </a:ext>
            </a:extLst>
          </p:cNvPr>
          <p:cNvPicPr>
            <a:picLocks noChangeAspect="1"/>
          </p:cNvPicPr>
          <p:nvPr/>
        </p:nvPicPr>
        <p:blipFill rotWithShape="1">
          <a:blip r:embed="rId3"/>
          <a:srcRect l="13911" r="12379"/>
          <a:stretch/>
        </p:blipFill>
        <p:spPr>
          <a:xfrm>
            <a:off x="4000030" y="1528189"/>
            <a:ext cx="730250" cy="990699"/>
          </a:xfrm>
          <a:prstGeom prst="rect">
            <a:avLst/>
          </a:prstGeom>
        </p:spPr>
      </p:pic>
      <p:pic>
        <p:nvPicPr>
          <p:cNvPr id="7" name="Picture 6" descr="A person with a beard and salt on his face&#10;&#10;Description automatically generated">
            <a:extLst>
              <a:ext uri="{FF2B5EF4-FFF2-40B4-BE49-F238E27FC236}">
                <a16:creationId xmlns:a16="http://schemas.microsoft.com/office/drawing/2014/main" id="{CFC85258-433C-8491-5DAC-36C0A2A099CB}"/>
              </a:ext>
            </a:extLst>
          </p:cNvPr>
          <p:cNvPicPr>
            <a:picLocks noChangeAspect="1"/>
          </p:cNvPicPr>
          <p:nvPr/>
        </p:nvPicPr>
        <p:blipFill rotWithShape="1">
          <a:blip r:embed="rId4"/>
          <a:srcRect b="9463"/>
          <a:stretch/>
        </p:blipFill>
        <p:spPr>
          <a:xfrm>
            <a:off x="6416165" y="1526412"/>
            <a:ext cx="730250" cy="990699"/>
          </a:xfrm>
          <a:prstGeom prst="rect">
            <a:avLst/>
          </a:prstGeom>
        </p:spPr>
      </p:pic>
      <p:pic>
        <p:nvPicPr>
          <p:cNvPr id="11" name="Picture 10" descr="A person in a suit&#10;&#10;Description automatically generated">
            <a:extLst>
              <a:ext uri="{FF2B5EF4-FFF2-40B4-BE49-F238E27FC236}">
                <a16:creationId xmlns:a16="http://schemas.microsoft.com/office/drawing/2014/main" id="{17F696DB-7923-E71A-8486-AFC341E372DA}"/>
              </a:ext>
            </a:extLst>
          </p:cNvPr>
          <p:cNvPicPr>
            <a:picLocks noChangeAspect="1"/>
          </p:cNvPicPr>
          <p:nvPr/>
        </p:nvPicPr>
        <p:blipFill>
          <a:blip r:embed="rId5"/>
          <a:stretch>
            <a:fillRect/>
          </a:stretch>
        </p:blipFill>
        <p:spPr>
          <a:xfrm>
            <a:off x="1738245" y="1550464"/>
            <a:ext cx="730250" cy="946150"/>
          </a:xfrm>
          <a:prstGeom prst="rect">
            <a:avLst/>
          </a:prstGeom>
        </p:spPr>
      </p:pic>
      <p:sp>
        <p:nvSpPr>
          <p:cNvPr id="12" name="TextBox 11">
            <a:extLst>
              <a:ext uri="{FF2B5EF4-FFF2-40B4-BE49-F238E27FC236}">
                <a16:creationId xmlns:a16="http://schemas.microsoft.com/office/drawing/2014/main" id="{8F4DD77F-B460-6807-F6CD-25C7F7C7C010}"/>
              </a:ext>
            </a:extLst>
          </p:cNvPr>
          <p:cNvSpPr txBox="1"/>
          <p:nvPr/>
        </p:nvSpPr>
        <p:spPr>
          <a:xfrm>
            <a:off x="459538" y="2294751"/>
            <a:ext cx="1335622" cy="276999"/>
          </a:xfrm>
          <a:prstGeom prst="rect">
            <a:avLst/>
          </a:prstGeom>
          <a:noFill/>
        </p:spPr>
        <p:txBody>
          <a:bodyPr wrap="none" rtlCol="0">
            <a:spAutoFit/>
          </a:bodyPr>
          <a:lstStyle/>
          <a:p>
            <a:r>
              <a:rPr lang="en-GB" sz="1200" dirty="0">
                <a:latin typeface="HelveticaNeueLT Std Lt" panose="020B0403020202020204" pitchFamily="34" charset="0"/>
              </a:rPr>
              <a:t>Stefano Albrecht</a:t>
            </a:r>
          </a:p>
        </p:txBody>
      </p:sp>
      <p:sp>
        <p:nvSpPr>
          <p:cNvPr id="13" name="TextBox 12">
            <a:extLst>
              <a:ext uri="{FF2B5EF4-FFF2-40B4-BE49-F238E27FC236}">
                <a16:creationId xmlns:a16="http://schemas.microsoft.com/office/drawing/2014/main" id="{B5E3CE6C-2624-67B6-D143-E629B25B37B2}"/>
              </a:ext>
            </a:extLst>
          </p:cNvPr>
          <p:cNvSpPr txBox="1"/>
          <p:nvPr/>
        </p:nvSpPr>
        <p:spPr>
          <a:xfrm>
            <a:off x="3036806" y="2294751"/>
            <a:ext cx="998991" cy="276999"/>
          </a:xfrm>
          <a:prstGeom prst="rect">
            <a:avLst/>
          </a:prstGeom>
          <a:noFill/>
        </p:spPr>
        <p:txBody>
          <a:bodyPr wrap="none" rtlCol="0">
            <a:spAutoFit/>
          </a:bodyPr>
          <a:lstStyle/>
          <a:p>
            <a:r>
              <a:rPr lang="en-GB" sz="1200" dirty="0">
                <a:latin typeface="HelveticaNeueLT Std Lt" panose="020B0403020202020204" pitchFamily="34" charset="0"/>
              </a:rPr>
              <a:t>Chris Lucas</a:t>
            </a:r>
          </a:p>
        </p:txBody>
      </p:sp>
      <p:sp>
        <p:nvSpPr>
          <p:cNvPr id="14" name="TextBox 13">
            <a:extLst>
              <a:ext uri="{FF2B5EF4-FFF2-40B4-BE49-F238E27FC236}">
                <a16:creationId xmlns:a16="http://schemas.microsoft.com/office/drawing/2014/main" id="{65CD5B23-7422-45A3-F9BA-C2530452DB53}"/>
              </a:ext>
            </a:extLst>
          </p:cNvPr>
          <p:cNvSpPr txBox="1"/>
          <p:nvPr/>
        </p:nvSpPr>
        <p:spPr>
          <a:xfrm>
            <a:off x="5417691" y="2294750"/>
            <a:ext cx="998991" cy="276999"/>
          </a:xfrm>
          <a:prstGeom prst="rect">
            <a:avLst/>
          </a:prstGeom>
          <a:noFill/>
        </p:spPr>
        <p:txBody>
          <a:bodyPr wrap="square" rtlCol="0">
            <a:spAutoFit/>
          </a:bodyPr>
          <a:lstStyle/>
          <a:p>
            <a:r>
              <a:rPr lang="en-GB" sz="1200" dirty="0">
                <a:latin typeface="HelveticaNeueLT Std Lt" panose="020B0403020202020204" pitchFamily="34" charset="0"/>
              </a:rPr>
              <a:t>Shay Cohen</a:t>
            </a:r>
          </a:p>
        </p:txBody>
      </p:sp>
      <p:sp>
        <p:nvSpPr>
          <p:cNvPr id="16" name="Google Shape;65;p14">
            <a:extLst>
              <a:ext uri="{FF2B5EF4-FFF2-40B4-BE49-F238E27FC236}">
                <a16:creationId xmlns:a16="http://schemas.microsoft.com/office/drawing/2014/main" id="{C6B0E44C-1A1C-69F7-E8F5-866B6928B259}"/>
              </a:ext>
            </a:extLst>
          </p:cNvPr>
          <p:cNvSpPr txBox="1">
            <a:spLocks/>
          </p:cNvSpPr>
          <p:nvPr/>
        </p:nvSpPr>
        <p:spPr>
          <a:xfrm>
            <a:off x="311700" y="2818246"/>
            <a:ext cx="8520600" cy="58488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HelveticaNeueLT Std Lt" panose="020B0403020202020204" pitchFamily="34" charset="0"/>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Font typeface="Arial"/>
              <a:buNone/>
            </a:pPr>
            <a:r>
              <a:rPr lang="en-GB" sz="1400" spc="-20" dirty="0">
                <a:solidFill>
                  <a:schemeClr val="tx1">
                    <a:lumMod val="75000"/>
                    <a:lumOff val="25000"/>
                  </a:schemeClr>
                </a:solidFill>
                <a:latin typeface="HelveticaNeueLT Std" panose="020B0604020202020204" pitchFamily="34" charset="0"/>
                <a:ea typeface="DengXian" panose="02010600030101010101" pitchFamily="2" charset="-122"/>
              </a:rPr>
              <a:t>And without my collaborators:</a:t>
            </a:r>
          </a:p>
        </p:txBody>
      </p:sp>
      <p:sp>
        <p:nvSpPr>
          <p:cNvPr id="17" name="TextBox 16">
            <a:extLst>
              <a:ext uri="{FF2B5EF4-FFF2-40B4-BE49-F238E27FC236}">
                <a16:creationId xmlns:a16="http://schemas.microsoft.com/office/drawing/2014/main" id="{6B2528DF-DAA2-5E2F-A444-4130A2E2FD1D}"/>
              </a:ext>
            </a:extLst>
          </p:cNvPr>
          <p:cNvSpPr txBox="1"/>
          <p:nvPr/>
        </p:nvSpPr>
        <p:spPr>
          <a:xfrm>
            <a:off x="2546006" y="3229469"/>
            <a:ext cx="4051987" cy="1384995"/>
          </a:xfrm>
          <a:prstGeom prst="rect">
            <a:avLst/>
          </a:prstGeom>
          <a:noFill/>
        </p:spPr>
        <p:txBody>
          <a:bodyPr wrap="square" numCol="2" rtlCol="0">
            <a:spAutoFit/>
          </a:bodyPr>
          <a:lstStyle/>
          <a:p>
            <a:r>
              <a:rPr lang="en-GB" sz="1200" dirty="0">
                <a:latin typeface="HelveticaNeueLT Std Lt" panose="020B0403020202020204" pitchFamily="34" charset="0"/>
              </a:rPr>
              <a:t>Cheng Wang</a:t>
            </a:r>
          </a:p>
          <a:p>
            <a:endParaRPr lang="en-GB" sz="1200" dirty="0">
              <a:latin typeface="HelveticaNeueLT Std Lt" panose="020B0403020202020204" pitchFamily="34" charset="0"/>
            </a:endParaRPr>
          </a:p>
          <a:p>
            <a:r>
              <a:rPr lang="en-GB" sz="1200" dirty="0">
                <a:latin typeface="HelveticaNeueLT Std Lt" panose="020B0403020202020204" pitchFamily="34" charset="0"/>
              </a:rPr>
              <a:t>Massimiliano Tamborski</a:t>
            </a:r>
          </a:p>
          <a:p>
            <a:endParaRPr lang="en-GB" sz="1200" dirty="0">
              <a:latin typeface="HelveticaNeueLT Std Lt" panose="020B0403020202020204" pitchFamily="34" charset="0"/>
            </a:endParaRPr>
          </a:p>
          <a:p>
            <a:r>
              <a:rPr lang="en-GB" sz="1200" dirty="0">
                <a:latin typeface="HelveticaNeueLT Std Lt" panose="020B0403020202020204" pitchFamily="34" charset="0"/>
              </a:rPr>
              <a:t>Nick Ferguson</a:t>
            </a:r>
            <a:br>
              <a:rPr lang="en-GB" sz="1200" dirty="0">
                <a:latin typeface="HelveticaNeueLT Std Lt" panose="020B0403020202020204" pitchFamily="34" charset="0"/>
              </a:rPr>
            </a:br>
            <a:endParaRPr lang="en-GB" sz="1200" dirty="0">
              <a:latin typeface="HelveticaNeueLT Std Lt" panose="020B0403020202020204" pitchFamily="34" charset="0"/>
            </a:endParaRPr>
          </a:p>
          <a:p>
            <a:r>
              <a:rPr lang="en-GB" sz="1200" dirty="0">
                <a:latin typeface="HelveticaNeueLT Std Lt" panose="020B0403020202020204" pitchFamily="34" charset="0"/>
              </a:rPr>
              <a:t>Burkhard Schafer</a:t>
            </a:r>
          </a:p>
          <a:p>
            <a:r>
              <a:rPr lang="en-GB" sz="1200" dirty="0">
                <a:latin typeface="HelveticaNeueLT Std Lt" panose="020B0403020202020204" pitchFamily="34" charset="0"/>
              </a:rPr>
              <a:t>Anton </a:t>
            </a:r>
            <a:r>
              <a:rPr lang="en-GB" sz="1200" dirty="0" err="1">
                <a:latin typeface="HelveticaNeueLT Std Lt" panose="020B0403020202020204" pitchFamily="34" charset="0"/>
              </a:rPr>
              <a:t>Kuznietsov</a:t>
            </a:r>
            <a:endParaRPr lang="en-GB" sz="1200" dirty="0">
              <a:latin typeface="HelveticaNeueLT Std Lt" panose="020B0403020202020204" pitchFamily="34" charset="0"/>
            </a:endParaRPr>
          </a:p>
          <a:p>
            <a:endParaRPr lang="en-GB" sz="1200" dirty="0">
              <a:latin typeface="HelveticaNeueLT Std Lt" panose="020B0403020202020204" pitchFamily="34" charset="0"/>
            </a:endParaRPr>
          </a:p>
          <a:p>
            <a:r>
              <a:rPr lang="en-GB" sz="1200" dirty="0">
                <a:latin typeface="HelveticaNeueLT Std Lt" panose="020B0403020202020204" pitchFamily="34" charset="0"/>
              </a:rPr>
              <a:t>Stephanie Droop</a:t>
            </a:r>
          </a:p>
          <a:p>
            <a:endParaRPr lang="en-GB" sz="1200" dirty="0">
              <a:latin typeface="HelveticaNeueLT Std Lt" panose="020B0403020202020204" pitchFamily="34" charset="0"/>
            </a:endParaRPr>
          </a:p>
          <a:p>
            <a:r>
              <a:rPr lang="en-GB" sz="1200" dirty="0">
                <a:latin typeface="HelveticaNeueLT Std Lt" panose="020B0403020202020204" pitchFamily="34" charset="0"/>
              </a:rPr>
              <a:t>Tadeg Quillien</a:t>
            </a:r>
          </a:p>
          <a:p>
            <a:endParaRPr lang="en-GB" sz="1200" dirty="0">
              <a:latin typeface="HelveticaNeueLT Std Lt" panose="020B0403020202020204" pitchFamily="34" charset="0"/>
            </a:endParaRPr>
          </a:p>
          <a:p>
            <a:r>
              <a:rPr lang="en-GB" sz="1200" dirty="0">
                <a:latin typeface="HelveticaNeueLT Std Lt" panose="020B0403020202020204" pitchFamily="34" charset="0"/>
              </a:rPr>
              <a:t>Members of AARG</a:t>
            </a:r>
          </a:p>
        </p:txBody>
      </p:sp>
    </p:spTree>
    <p:extLst>
      <p:ext uri="{BB962C8B-B14F-4D97-AF65-F5344CB8AC3E}">
        <p14:creationId xmlns:p14="http://schemas.microsoft.com/office/powerpoint/2010/main" val="33906944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698" y="464804"/>
            <a:ext cx="8520600" cy="1291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990"/>
              <a:buFont typeface="Arial"/>
              <a:buNone/>
            </a:pPr>
            <a:r>
              <a:rPr lang="en-GB" sz="2400" dirty="0">
                <a:solidFill>
                  <a:schemeClr val="tx1">
                    <a:lumMod val="75000"/>
                    <a:lumOff val="25000"/>
                  </a:schemeClr>
                </a:solidFill>
                <a:latin typeface="HelveticaNeueLT Std" panose="020B0604020202020204" pitchFamily="34" charset="0"/>
                <a:ea typeface="Raleway"/>
                <a:cs typeface="Raleway"/>
                <a:sym typeface="Raleway"/>
              </a:rPr>
              <a:t>Thank you!</a:t>
            </a:r>
            <a:br>
              <a:rPr lang="en-GB" sz="2400" dirty="0">
                <a:solidFill>
                  <a:schemeClr val="tx1">
                    <a:lumMod val="75000"/>
                    <a:lumOff val="25000"/>
                  </a:schemeClr>
                </a:solidFill>
                <a:latin typeface="HelveticaNeueLT Std" panose="020B0604020202020204" pitchFamily="34" charset="0"/>
                <a:ea typeface="Raleway"/>
                <a:cs typeface="Raleway"/>
                <a:sym typeface="Raleway"/>
              </a:rPr>
            </a:br>
            <a:r>
              <a:rPr lang="en-GB" sz="2400" dirty="0">
                <a:solidFill>
                  <a:schemeClr val="tx1">
                    <a:lumMod val="75000"/>
                    <a:lumOff val="25000"/>
                  </a:schemeClr>
                </a:solidFill>
                <a:latin typeface="HelveticaNeueLT Std" panose="020B0604020202020204" pitchFamily="34" charset="0"/>
                <a:ea typeface="Raleway"/>
                <a:cs typeface="Raleway"/>
                <a:sym typeface="Raleway"/>
              </a:rPr>
              <a:t>Read more about my work:</a:t>
            </a:r>
            <a:endParaRPr lang="en-US" sz="2400" dirty="0">
              <a:solidFill>
                <a:schemeClr val="tx1">
                  <a:lumMod val="75000"/>
                  <a:lumOff val="25000"/>
                </a:schemeClr>
              </a:solidFill>
              <a:latin typeface="HelveticaNeueLT Std" panose="020B0604020202020204" pitchFamily="34" charset="0"/>
              <a:ea typeface="Raleway"/>
              <a:cs typeface="Raleway"/>
              <a:sym typeface="Raleway"/>
            </a:endParaRPr>
          </a:p>
        </p:txBody>
      </p:sp>
      <p:grpSp>
        <p:nvGrpSpPr>
          <p:cNvPr id="2" name="Group 1">
            <a:extLst>
              <a:ext uri="{FF2B5EF4-FFF2-40B4-BE49-F238E27FC236}">
                <a16:creationId xmlns:a16="http://schemas.microsoft.com/office/drawing/2014/main" id="{EB775145-03B9-DEBA-974F-1523E187B89E}"/>
              </a:ext>
            </a:extLst>
          </p:cNvPr>
          <p:cNvGrpSpPr/>
          <p:nvPr/>
        </p:nvGrpSpPr>
        <p:grpSpPr>
          <a:xfrm>
            <a:off x="6521736" y="4011947"/>
            <a:ext cx="1693446" cy="419229"/>
            <a:chOff x="4721412" y="3545676"/>
            <a:chExt cx="1693446" cy="419229"/>
          </a:xfrm>
        </p:grpSpPr>
        <p:sp>
          <p:nvSpPr>
            <p:cNvPr id="3" name="Google Shape;58;p13">
              <a:extLst>
                <a:ext uri="{FF2B5EF4-FFF2-40B4-BE49-F238E27FC236}">
                  <a16:creationId xmlns:a16="http://schemas.microsoft.com/office/drawing/2014/main" id="{52C36A13-C366-6F87-A589-48263495850D}"/>
                </a:ext>
              </a:extLst>
            </p:cNvPr>
            <p:cNvSpPr txBox="1"/>
            <p:nvPr/>
          </p:nvSpPr>
          <p:spPr>
            <a:xfrm>
              <a:off x="5125453" y="3549437"/>
              <a:ext cx="1289405" cy="415468"/>
            </a:xfrm>
            <a:prstGeom prst="rect">
              <a:avLst/>
            </a:prstGeom>
            <a:noFill/>
            <a:ln>
              <a:noFill/>
            </a:ln>
          </p:spPr>
          <p:txBody>
            <a:bodyPr spcFirstLastPara="1" wrap="square" lIns="91425" tIns="91425" rIns="91425" bIns="91425" anchor="t" anchorCtr="0">
              <a:spAutoFit/>
            </a:bodyPr>
            <a:lstStyle/>
            <a:p>
              <a:pPr marL="0" lvl="0" indent="0" algn="l" rtl="0">
                <a:lnSpc>
                  <a:spcPts val="940"/>
                </a:lnSpc>
                <a:spcBef>
                  <a:spcPts val="0"/>
                </a:spcBef>
                <a:buClr>
                  <a:schemeClr val="dk1"/>
                </a:buClr>
                <a:buSzPts val="935"/>
                <a:buFont typeface="Arial"/>
                <a:buNone/>
              </a:pPr>
              <a:r>
                <a:rPr lang="en" sz="1000" spc="-20" dirty="0">
                  <a:solidFill>
                    <a:srgbClr val="308576"/>
                  </a:solidFill>
                  <a:latin typeface="DengXian" panose="02010600030101010101" pitchFamily="2" charset="-122"/>
                  <a:ea typeface="DengXian" panose="02010600030101010101" pitchFamily="2" charset="-122"/>
                </a:rPr>
                <a:t>Autonomous Agents </a:t>
              </a:r>
            </a:p>
            <a:p>
              <a:pPr marL="0" lvl="0" indent="0" algn="l" rtl="0">
                <a:lnSpc>
                  <a:spcPts val="940"/>
                </a:lnSpc>
                <a:spcBef>
                  <a:spcPts val="0"/>
                </a:spcBef>
                <a:buClr>
                  <a:schemeClr val="dk1"/>
                </a:buClr>
                <a:buSzPts val="935"/>
                <a:buFont typeface="Arial"/>
                <a:buNone/>
              </a:pPr>
              <a:r>
                <a:rPr lang="en" sz="1000" spc="-20" dirty="0">
                  <a:solidFill>
                    <a:srgbClr val="308576"/>
                  </a:solidFill>
                  <a:latin typeface="DengXian" panose="02010600030101010101" pitchFamily="2" charset="-122"/>
                  <a:ea typeface="DengXian" panose="02010600030101010101" pitchFamily="2" charset="-122"/>
                </a:rPr>
                <a:t>Research Group</a:t>
              </a:r>
              <a:endParaRPr sz="1000" spc="-20" dirty="0">
                <a:solidFill>
                  <a:srgbClr val="308576"/>
                </a:solidFill>
                <a:latin typeface="DengXian" panose="02010600030101010101" pitchFamily="2" charset="-122"/>
                <a:ea typeface="DengXian" panose="02010600030101010101" pitchFamily="2" charset="-122"/>
              </a:endParaRPr>
            </a:p>
          </p:txBody>
        </p:sp>
        <p:pic>
          <p:nvPicPr>
            <p:cNvPr id="5" name="Google Shape;59;p13">
              <a:extLst>
                <a:ext uri="{FF2B5EF4-FFF2-40B4-BE49-F238E27FC236}">
                  <a16:creationId xmlns:a16="http://schemas.microsoft.com/office/drawing/2014/main" id="{109E5ABD-795E-F4EB-2B11-DBE5988E7075}"/>
                </a:ext>
              </a:extLst>
            </p:cNvPr>
            <p:cNvPicPr preferRelativeResize="0"/>
            <p:nvPr/>
          </p:nvPicPr>
          <p:blipFill>
            <a:blip r:embed="rId3">
              <a:alphaModFix/>
            </a:blip>
            <a:stretch>
              <a:fillRect/>
            </a:stretch>
          </p:blipFill>
          <p:spPr>
            <a:xfrm>
              <a:off x="4721412" y="3545676"/>
              <a:ext cx="404041" cy="404041"/>
            </a:xfrm>
            <a:prstGeom prst="rect">
              <a:avLst/>
            </a:prstGeom>
            <a:noFill/>
            <a:ln>
              <a:noFill/>
            </a:ln>
          </p:spPr>
        </p:pic>
      </p:grpSp>
      <p:pic>
        <p:nvPicPr>
          <p:cNvPr id="8" name="Picture 7" descr="A picture containing text&#10;&#10;Description automatically generated">
            <a:extLst>
              <a:ext uri="{FF2B5EF4-FFF2-40B4-BE49-F238E27FC236}">
                <a16:creationId xmlns:a16="http://schemas.microsoft.com/office/drawing/2014/main" id="{952CDCAE-0A75-5BD1-BF1F-A7B849FA0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81" y="4041220"/>
            <a:ext cx="1658544" cy="443184"/>
          </a:xfrm>
          <a:prstGeom prst="rect">
            <a:avLst/>
          </a:prstGeom>
        </p:spPr>
      </p:pic>
      <p:pic>
        <p:nvPicPr>
          <p:cNvPr id="9" name="Picture 8" descr="A picture containing text, horse, graphics, graphic design&#10;&#10;Description automatically generated">
            <a:extLst>
              <a:ext uri="{FF2B5EF4-FFF2-40B4-BE49-F238E27FC236}">
                <a16:creationId xmlns:a16="http://schemas.microsoft.com/office/drawing/2014/main" id="{947235BA-A8B7-957F-BC23-263BC317037B}"/>
              </a:ext>
            </a:extLst>
          </p:cNvPr>
          <p:cNvPicPr>
            <a:picLocks noChangeAspect="1"/>
          </p:cNvPicPr>
          <p:nvPr/>
        </p:nvPicPr>
        <p:blipFill>
          <a:blip r:embed="rId5"/>
          <a:stretch>
            <a:fillRect/>
          </a:stretch>
        </p:blipFill>
        <p:spPr>
          <a:xfrm>
            <a:off x="2949370" y="4041220"/>
            <a:ext cx="1695191" cy="443184"/>
          </a:xfrm>
          <a:prstGeom prst="rect">
            <a:avLst/>
          </a:prstGeom>
        </p:spPr>
      </p:pic>
      <p:pic>
        <p:nvPicPr>
          <p:cNvPr id="10" name="Picture 9" descr="A picture containing font, text, graphics, screenshot&#10;&#10;Description automatically generated">
            <a:extLst>
              <a:ext uri="{FF2B5EF4-FFF2-40B4-BE49-F238E27FC236}">
                <a16:creationId xmlns:a16="http://schemas.microsoft.com/office/drawing/2014/main" id="{4192E58A-8ED8-0E63-8436-6BF84DE80D7E}"/>
              </a:ext>
            </a:extLst>
          </p:cNvPr>
          <p:cNvPicPr>
            <a:picLocks noChangeAspect="1"/>
          </p:cNvPicPr>
          <p:nvPr/>
        </p:nvPicPr>
        <p:blipFill>
          <a:blip r:embed="rId6"/>
          <a:stretch>
            <a:fillRect/>
          </a:stretch>
        </p:blipFill>
        <p:spPr>
          <a:xfrm>
            <a:off x="5007215" y="4091554"/>
            <a:ext cx="1151867" cy="339622"/>
          </a:xfrm>
          <a:prstGeom prst="rect">
            <a:avLst/>
          </a:prstGeom>
        </p:spPr>
      </p:pic>
      <p:sp>
        <p:nvSpPr>
          <p:cNvPr id="14" name="TextBox 13">
            <a:extLst>
              <a:ext uri="{FF2B5EF4-FFF2-40B4-BE49-F238E27FC236}">
                <a16:creationId xmlns:a16="http://schemas.microsoft.com/office/drawing/2014/main" id="{F5BF235E-8264-20E4-6AB3-2658C3A643F9}"/>
              </a:ext>
            </a:extLst>
          </p:cNvPr>
          <p:cNvSpPr txBox="1"/>
          <p:nvPr/>
        </p:nvSpPr>
        <p:spPr>
          <a:xfrm>
            <a:off x="3925026" y="3240263"/>
            <a:ext cx="1293944" cy="253916"/>
          </a:xfrm>
          <a:prstGeom prst="rect">
            <a:avLst/>
          </a:prstGeom>
          <a:noFill/>
        </p:spPr>
        <p:txBody>
          <a:bodyPr wrap="none" rtlCol="0">
            <a:spAutoFit/>
          </a:bodyPr>
          <a:lstStyle/>
          <a:p>
            <a:pPr algn="ctr"/>
            <a:r>
              <a:rPr lang="en-GB" sz="1050" dirty="0">
                <a:solidFill>
                  <a:schemeClr val="tx1">
                    <a:lumMod val="75000"/>
                    <a:lumOff val="25000"/>
                  </a:schemeClr>
                </a:solidFill>
                <a:latin typeface="HelveticaNeueLT Std" panose="020B0604020202020204" pitchFamily="34" charset="0"/>
              </a:rPr>
              <a:t>https://gbalint.me/</a:t>
            </a:r>
          </a:p>
        </p:txBody>
      </p:sp>
      <p:pic>
        <p:nvPicPr>
          <p:cNvPr id="16" name="Picture 15" descr="A qr code with green squares&#10;&#10;Description automatically generated">
            <a:extLst>
              <a:ext uri="{FF2B5EF4-FFF2-40B4-BE49-F238E27FC236}">
                <a16:creationId xmlns:a16="http://schemas.microsoft.com/office/drawing/2014/main" id="{0C0FC1B2-E552-C768-5EA8-5D4D5581E357}"/>
              </a:ext>
            </a:extLst>
          </p:cNvPr>
          <p:cNvPicPr>
            <a:picLocks noChangeAspect="1"/>
          </p:cNvPicPr>
          <p:nvPr/>
        </p:nvPicPr>
        <p:blipFill>
          <a:blip r:embed="rId7"/>
          <a:stretch>
            <a:fillRect/>
          </a:stretch>
        </p:blipFill>
        <p:spPr>
          <a:xfrm>
            <a:off x="3822321" y="1756004"/>
            <a:ext cx="1499355" cy="1499355"/>
          </a:xfrm>
          <a:prstGeom prst="rect">
            <a:avLst/>
          </a:prstGeom>
        </p:spPr>
      </p:pic>
    </p:spTree>
    <p:extLst>
      <p:ext uri="{BB962C8B-B14F-4D97-AF65-F5344CB8AC3E}">
        <p14:creationId xmlns:p14="http://schemas.microsoft.com/office/powerpoint/2010/main" val="11267416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42D5-E719-6167-5EE1-8225640A45A4}"/>
              </a:ext>
            </a:extLst>
          </p:cNvPr>
          <p:cNvSpPr>
            <a:spLocks noGrp="1"/>
          </p:cNvSpPr>
          <p:nvPr>
            <p:ph type="title"/>
          </p:nvPr>
        </p:nvSpPr>
        <p:spPr/>
        <p:txBody>
          <a:bodyPr>
            <a:normAutofit fontScale="90000"/>
          </a:bodyPr>
          <a:lstStyle/>
          <a:p>
            <a:r>
              <a:rPr lang="en-GB" dirty="0"/>
              <a:t>REFERENCES</a:t>
            </a:r>
          </a:p>
        </p:txBody>
      </p:sp>
      <p:sp>
        <p:nvSpPr>
          <p:cNvPr id="4" name="Slide Number Placeholder 3">
            <a:extLst>
              <a:ext uri="{FF2B5EF4-FFF2-40B4-BE49-F238E27FC236}">
                <a16:creationId xmlns:a16="http://schemas.microsoft.com/office/drawing/2014/main" id="{37317E4C-525D-76B7-44B3-798C09B75C7C}"/>
              </a:ext>
            </a:extLst>
          </p:cNvPr>
          <p:cNvSpPr>
            <a:spLocks noGrp="1"/>
          </p:cNvSpPr>
          <p:nvPr>
            <p:ph type="sldNum" idx="12"/>
          </p:nvPr>
        </p:nvSpPr>
        <p:spPr/>
        <p:txBody>
          <a:bodyPr>
            <a:normAutofit fontScale="92500" lnSpcReduction="10000"/>
          </a:bodyPr>
          <a:lstStyle/>
          <a:p>
            <a:fld id="{00000000-1234-1234-1234-123412341234}" type="slidenum">
              <a:rPr lang="en" smtClean="0"/>
              <a:pPr/>
              <a:t>95</a:t>
            </a:fld>
            <a:endParaRPr lang="en"/>
          </a:p>
        </p:txBody>
      </p:sp>
      <p:sp>
        <p:nvSpPr>
          <p:cNvPr id="5" name="TextBox 4">
            <a:extLst>
              <a:ext uri="{FF2B5EF4-FFF2-40B4-BE49-F238E27FC236}">
                <a16:creationId xmlns:a16="http://schemas.microsoft.com/office/drawing/2014/main" id="{B36205B1-03C1-EF5D-C734-675A01DB346A}"/>
              </a:ext>
            </a:extLst>
          </p:cNvPr>
          <p:cNvSpPr txBox="1"/>
          <p:nvPr/>
        </p:nvSpPr>
        <p:spPr>
          <a:xfrm>
            <a:off x="311700" y="940563"/>
            <a:ext cx="8520600" cy="3631763"/>
          </a:xfrm>
          <a:prstGeom prst="rect">
            <a:avLst/>
          </a:prstGeom>
          <a:noFill/>
        </p:spPr>
        <p:txBody>
          <a:bodyPr wrap="square" rtlCol="0">
            <a:spAutoFit/>
          </a:bodyPr>
          <a:lstStyle/>
          <a:p>
            <a:pPr>
              <a:spcAft>
                <a:spcPts val="1800"/>
              </a:spcAft>
            </a:pPr>
            <a:r>
              <a:rPr lang="en-GB" sz="1000" dirty="0">
                <a:solidFill>
                  <a:schemeClr val="tx1">
                    <a:lumMod val="75000"/>
                    <a:lumOff val="25000"/>
                  </a:schemeClr>
                </a:solidFill>
                <a:latin typeface="HelveticaNeueLT Std Lt" panose="020B0403020202020204" pitchFamily="34" charset="0"/>
              </a:rPr>
              <a:t>[1] Quillien, T., &amp; Lucas, C. G. (2023, June 8). Counterfactuals and the Logic of Causal Selection. Psychological Review. Advance online publication.</a:t>
            </a:r>
          </a:p>
          <a:p>
            <a:pPr>
              <a:spcAft>
                <a:spcPts val="1800"/>
              </a:spcAft>
            </a:pPr>
            <a:r>
              <a:rPr lang="en-GB" sz="1000" dirty="0">
                <a:solidFill>
                  <a:schemeClr val="tx1">
                    <a:lumMod val="75000"/>
                    <a:lumOff val="25000"/>
                  </a:schemeClr>
                </a:solidFill>
                <a:effectLst/>
                <a:latin typeface="HelveticaNeueLT Std Lt" panose="020B0403020202020204" pitchFamily="34" charset="0"/>
              </a:rPr>
              <a:t>[2] Miller, T. (2023). Explainable AI is Dead, Long Live Explainable AI! Hypothesis-driven Decision Support using Evaluative AI. </a:t>
            </a:r>
            <a:r>
              <a:rPr lang="en-GB" sz="1000" i="1" dirty="0">
                <a:solidFill>
                  <a:schemeClr val="tx1">
                    <a:lumMod val="75000"/>
                    <a:lumOff val="25000"/>
                  </a:schemeClr>
                </a:solidFill>
                <a:effectLst/>
                <a:latin typeface="HelveticaNeueLT Std Lt" panose="020B0403020202020204" pitchFamily="34" charset="0"/>
              </a:rPr>
              <a:t>Proceedings of the 2023 ACM Conference on Fairness, Accountability, and Transparency</a:t>
            </a:r>
            <a:r>
              <a:rPr lang="en-GB" sz="1000" dirty="0">
                <a:solidFill>
                  <a:schemeClr val="tx1">
                    <a:lumMod val="75000"/>
                    <a:lumOff val="25000"/>
                  </a:schemeClr>
                </a:solidFill>
                <a:effectLst/>
                <a:latin typeface="HelveticaNeueLT Std Lt" panose="020B0403020202020204" pitchFamily="34" charset="0"/>
              </a:rPr>
              <a:t>, 333–342. </a:t>
            </a:r>
          </a:p>
          <a:p>
            <a:pPr>
              <a:spcAft>
                <a:spcPts val="1800"/>
              </a:spcAft>
            </a:pPr>
            <a:r>
              <a:rPr lang="en-GB" sz="1000" dirty="0">
                <a:solidFill>
                  <a:schemeClr val="tx1">
                    <a:lumMod val="75000"/>
                    <a:lumOff val="25000"/>
                  </a:schemeClr>
                </a:solidFill>
                <a:effectLst/>
                <a:latin typeface="HelveticaNeueLT Std Lt" panose="020B0403020202020204" pitchFamily="34" charset="0"/>
              </a:rPr>
              <a:t>[3] Slack, D., Krishna, S., </a:t>
            </a:r>
            <a:r>
              <a:rPr lang="en-GB" sz="1000" dirty="0" err="1">
                <a:solidFill>
                  <a:schemeClr val="tx1">
                    <a:lumMod val="75000"/>
                    <a:lumOff val="25000"/>
                  </a:schemeClr>
                </a:solidFill>
                <a:effectLst/>
                <a:latin typeface="HelveticaNeueLT Std Lt" panose="020B0403020202020204" pitchFamily="34" charset="0"/>
              </a:rPr>
              <a:t>Lakkaraju</a:t>
            </a:r>
            <a:r>
              <a:rPr lang="en-GB" sz="1000" dirty="0">
                <a:solidFill>
                  <a:schemeClr val="tx1">
                    <a:lumMod val="75000"/>
                    <a:lumOff val="25000"/>
                  </a:schemeClr>
                </a:solidFill>
                <a:effectLst/>
                <a:latin typeface="HelveticaNeueLT Std Lt" panose="020B0403020202020204" pitchFamily="34" charset="0"/>
              </a:rPr>
              <a:t>, H., &amp; Singh, S. (2023). Explaining machine learning models with interactive natural language conversations using </a:t>
            </a:r>
            <a:r>
              <a:rPr lang="en-GB" sz="1000" dirty="0" err="1">
                <a:solidFill>
                  <a:schemeClr val="tx1">
                    <a:lumMod val="75000"/>
                    <a:lumOff val="25000"/>
                  </a:schemeClr>
                </a:solidFill>
                <a:effectLst/>
                <a:latin typeface="HelveticaNeueLT Std Lt" panose="020B0403020202020204" pitchFamily="34" charset="0"/>
              </a:rPr>
              <a:t>TalkToModel</a:t>
            </a:r>
            <a:r>
              <a:rPr lang="en-GB" sz="1000" dirty="0">
                <a:solidFill>
                  <a:schemeClr val="tx1">
                    <a:lumMod val="75000"/>
                    <a:lumOff val="25000"/>
                  </a:schemeClr>
                </a:solidFill>
                <a:effectLst/>
                <a:latin typeface="HelveticaNeueLT Std Lt" panose="020B0403020202020204" pitchFamily="34" charset="0"/>
              </a:rPr>
              <a:t>. </a:t>
            </a:r>
            <a:r>
              <a:rPr lang="en-GB" sz="1000" i="1" dirty="0">
                <a:solidFill>
                  <a:schemeClr val="tx1">
                    <a:lumMod val="75000"/>
                    <a:lumOff val="25000"/>
                  </a:schemeClr>
                </a:solidFill>
                <a:effectLst/>
                <a:latin typeface="HelveticaNeueLT Std Lt" panose="020B0403020202020204" pitchFamily="34" charset="0"/>
              </a:rPr>
              <a:t>Nature Machine Intelligence</a:t>
            </a:r>
            <a:r>
              <a:rPr lang="en-GB" sz="1000" dirty="0">
                <a:solidFill>
                  <a:schemeClr val="tx1">
                    <a:lumMod val="75000"/>
                    <a:lumOff val="25000"/>
                  </a:schemeClr>
                </a:solidFill>
                <a:effectLst/>
                <a:latin typeface="HelveticaNeueLT Std Lt" panose="020B0403020202020204" pitchFamily="34" charset="0"/>
              </a:rPr>
              <a:t>, </a:t>
            </a:r>
            <a:r>
              <a:rPr lang="en-GB" sz="1000" i="1" dirty="0">
                <a:solidFill>
                  <a:schemeClr val="tx1">
                    <a:lumMod val="75000"/>
                    <a:lumOff val="25000"/>
                  </a:schemeClr>
                </a:solidFill>
                <a:effectLst/>
                <a:latin typeface="HelveticaNeueLT Std Lt" panose="020B0403020202020204" pitchFamily="34" charset="0"/>
              </a:rPr>
              <a:t>5</a:t>
            </a:r>
            <a:r>
              <a:rPr lang="en-GB" sz="1000" dirty="0">
                <a:solidFill>
                  <a:schemeClr val="tx1">
                    <a:lumMod val="75000"/>
                    <a:lumOff val="25000"/>
                  </a:schemeClr>
                </a:solidFill>
                <a:effectLst/>
                <a:latin typeface="HelveticaNeueLT Std Lt" panose="020B0403020202020204" pitchFamily="34" charset="0"/>
              </a:rPr>
              <a:t>(8), Article 8. </a:t>
            </a:r>
          </a:p>
          <a:p>
            <a:pPr>
              <a:spcAft>
                <a:spcPts val="1800"/>
              </a:spcAft>
            </a:pPr>
            <a:r>
              <a:rPr lang="en-GB" sz="1000" dirty="0">
                <a:solidFill>
                  <a:schemeClr val="tx1">
                    <a:lumMod val="75000"/>
                    <a:lumOff val="25000"/>
                  </a:schemeClr>
                </a:solidFill>
                <a:effectLst/>
                <a:latin typeface="HelveticaNeueLT Std Lt" panose="020B0403020202020204" pitchFamily="34" charset="0"/>
              </a:rPr>
              <a:t>[4] </a:t>
            </a:r>
            <a:r>
              <a:rPr lang="en-GB" sz="1000" b="1" dirty="0">
                <a:solidFill>
                  <a:schemeClr val="tx1">
                    <a:lumMod val="75000"/>
                    <a:lumOff val="25000"/>
                  </a:schemeClr>
                </a:solidFill>
                <a:effectLst/>
                <a:latin typeface="HelveticaNeueLT Std" panose="020B0604020202020204" pitchFamily="34" charset="0"/>
              </a:rPr>
              <a:t>Gyevnar, B.</a:t>
            </a:r>
            <a:r>
              <a:rPr lang="en-GB" sz="1000" dirty="0">
                <a:solidFill>
                  <a:schemeClr val="tx1">
                    <a:lumMod val="75000"/>
                    <a:lumOff val="25000"/>
                  </a:schemeClr>
                </a:solidFill>
                <a:effectLst/>
                <a:latin typeface="HelveticaNeueLT Std Lt" panose="020B0403020202020204" pitchFamily="34" charset="0"/>
              </a:rPr>
              <a:t>, Wang, C., Lucas, C. G., Cohen, S. B., &amp; Albrecht, S. V. (2023). Causal Explanations for Sequential Decision-Making in Multi-Agent Systems. </a:t>
            </a:r>
            <a:r>
              <a:rPr lang="en-GB" sz="1000" i="1" dirty="0">
                <a:solidFill>
                  <a:schemeClr val="tx1">
                    <a:lumMod val="75000"/>
                    <a:lumOff val="25000"/>
                  </a:schemeClr>
                </a:solidFill>
                <a:effectLst/>
                <a:latin typeface="HelveticaNeueLT Std Lt" panose="020B0403020202020204" pitchFamily="34" charset="0"/>
              </a:rPr>
              <a:t>In The 23rd International Conference on Autonomous Agents and Multi-Agent Systems (AAMAS 2024).</a:t>
            </a:r>
          </a:p>
          <a:p>
            <a:pPr>
              <a:spcAft>
                <a:spcPts val="1800"/>
              </a:spcAft>
            </a:pPr>
            <a:r>
              <a:rPr lang="en-GB" sz="1000" dirty="0">
                <a:solidFill>
                  <a:schemeClr val="tx1">
                    <a:lumMod val="75000"/>
                    <a:lumOff val="25000"/>
                  </a:schemeClr>
                </a:solidFill>
                <a:latin typeface="HelveticaNeueLT Std Lt" panose="020B0403020202020204" pitchFamily="34" charset="0"/>
              </a:rPr>
              <a:t>[5] </a:t>
            </a:r>
            <a:r>
              <a:rPr lang="en-GB" sz="1000" b="1" dirty="0">
                <a:solidFill>
                  <a:schemeClr val="tx1">
                    <a:lumMod val="75000"/>
                    <a:lumOff val="25000"/>
                  </a:schemeClr>
                </a:solidFill>
                <a:latin typeface="HelveticaNeueLT Std" panose="020B0604020202020204" pitchFamily="34" charset="0"/>
              </a:rPr>
              <a:t>Gyevnar, B.</a:t>
            </a:r>
            <a:r>
              <a:rPr lang="en-GB" sz="1000" dirty="0">
                <a:solidFill>
                  <a:schemeClr val="tx1">
                    <a:lumMod val="75000"/>
                    <a:lumOff val="25000"/>
                  </a:schemeClr>
                </a:solidFill>
                <a:latin typeface="HelveticaNeueLT Std Lt" panose="020B0403020202020204" pitchFamily="34" charset="0"/>
              </a:rPr>
              <a:t>, Ferguson, N., &amp; Schafer, B. (2023). Bridging the transparency gap: What can explainable AI learn from the AI Act? In Proceedings of ECAI 2023, the 26th European Conference on Artificial Intelligence (pp. 964 - 971).</a:t>
            </a:r>
          </a:p>
          <a:p>
            <a:pPr>
              <a:spcAft>
                <a:spcPts val="1800"/>
              </a:spcAft>
            </a:pPr>
            <a:r>
              <a:rPr lang="en-GB" sz="1000" dirty="0">
                <a:solidFill>
                  <a:schemeClr val="tx1">
                    <a:lumMod val="75000"/>
                    <a:lumOff val="25000"/>
                  </a:schemeClr>
                </a:solidFill>
                <a:latin typeface="HelveticaNeueLT Std Lt" panose="020B0403020202020204" pitchFamily="34" charset="0"/>
              </a:rPr>
              <a:t>[6] Rudin, C. (2019). Stop explaining black box machine learning models for high stakes decisions and use interpretable models instead. Nature Machine Intelligence, 1(5), Article 5</a:t>
            </a:r>
          </a:p>
          <a:p>
            <a:pPr>
              <a:spcAft>
                <a:spcPts val="1800"/>
              </a:spcAft>
            </a:pPr>
            <a:r>
              <a:rPr lang="en-GB" sz="1000" dirty="0">
                <a:solidFill>
                  <a:schemeClr val="tx1">
                    <a:lumMod val="75000"/>
                    <a:lumOff val="25000"/>
                  </a:schemeClr>
                </a:solidFill>
                <a:latin typeface="HelveticaNeueLT Std Lt" panose="020B0403020202020204" pitchFamily="34" charset="0"/>
              </a:rPr>
              <a:t>[7] </a:t>
            </a:r>
            <a:r>
              <a:rPr lang="en-GB" sz="1000" dirty="0" err="1">
                <a:solidFill>
                  <a:schemeClr val="tx1">
                    <a:lumMod val="75000"/>
                    <a:lumOff val="25000"/>
                  </a:schemeClr>
                </a:solidFill>
                <a:latin typeface="HelveticaNeueLT Std Lt" panose="020B0403020202020204" pitchFamily="34" charset="0"/>
              </a:rPr>
              <a:t>Ustun</a:t>
            </a:r>
            <a:r>
              <a:rPr lang="en-GB" sz="1000" dirty="0">
                <a:solidFill>
                  <a:schemeClr val="tx1">
                    <a:lumMod val="75000"/>
                    <a:lumOff val="25000"/>
                  </a:schemeClr>
                </a:solidFill>
                <a:latin typeface="HelveticaNeueLT Std Lt" panose="020B0403020202020204" pitchFamily="34" charset="0"/>
              </a:rPr>
              <a:t>, B., </a:t>
            </a:r>
            <a:r>
              <a:rPr lang="en-GB" sz="1000" dirty="0" err="1">
                <a:solidFill>
                  <a:schemeClr val="tx1">
                    <a:lumMod val="75000"/>
                    <a:lumOff val="25000"/>
                  </a:schemeClr>
                </a:solidFill>
                <a:latin typeface="HelveticaNeueLT Std Lt" panose="020B0403020202020204" pitchFamily="34" charset="0"/>
              </a:rPr>
              <a:t>Spangher</a:t>
            </a:r>
            <a:r>
              <a:rPr lang="en-GB" sz="1000" dirty="0">
                <a:solidFill>
                  <a:schemeClr val="tx1">
                    <a:lumMod val="75000"/>
                    <a:lumOff val="25000"/>
                  </a:schemeClr>
                </a:solidFill>
                <a:latin typeface="HelveticaNeueLT Std Lt" panose="020B0403020202020204" pitchFamily="34" charset="0"/>
              </a:rPr>
              <a:t>, A., &amp; Liu, Y. (2019). Actionable Recourse in Linear Classification. Proceedings of the Conference on Fairness, Accountability, and Transparency, 10–19. [8] </a:t>
            </a:r>
            <a:r>
              <a:rPr lang="en-GB" sz="1000" dirty="0" err="1">
                <a:solidFill>
                  <a:schemeClr val="tx1">
                    <a:lumMod val="75000"/>
                    <a:lumOff val="25000"/>
                  </a:schemeClr>
                </a:solidFill>
                <a:latin typeface="HelveticaNeueLT Std Lt" panose="020B0403020202020204" pitchFamily="34" charset="0"/>
              </a:rPr>
              <a:t>Schneeberger</a:t>
            </a:r>
            <a:r>
              <a:rPr lang="en-GB" sz="1000" dirty="0">
                <a:solidFill>
                  <a:schemeClr val="tx1">
                    <a:lumMod val="75000"/>
                    <a:lumOff val="25000"/>
                  </a:schemeClr>
                </a:solidFill>
                <a:latin typeface="HelveticaNeueLT Std Lt" panose="020B0403020202020204" pitchFamily="34" charset="0"/>
              </a:rPr>
              <a:t>, D., </a:t>
            </a:r>
            <a:r>
              <a:rPr lang="en-GB" sz="1000" dirty="0" err="1">
                <a:solidFill>
                  <a:schemeClr val="tx1">
                    <a:lumMod val="75000"/>
                    <a:lumOff val="25000"/>
                  </a:schemeClr>
                </a:solidFill>
                <a:latin typeface="HelveticaNeueLT Std Lt" panose="020B0403020202020204" pitchFamily="34" charset="0"/>
              </a:rPr>
              <a:t>Röttger</a:t>
            </a:r>
            <a:r>
              <a:rPr lang="en-GB" sz="1000" dirty="0">
                <a:solidFill>
                  <a:schemeClr val="tx1">
                    <a:lumMod val="75000"/>
                    <a:lumOff val="25000"/>
                  </a:schemeClr>
                </a:solidFill>
                <a:latin typeface="HelveticaNeueLT Std Lt" panose="020B0403020202020204" pitchFamily="34" charset="0"/>
              </a:rPr>
              <a:t>, R., </a:t>
            </a:r>
            <a:r>
              <a:rPr lang="en-GB" sz="1000" dirty="0" err="1">
                <a:solidFill>
                  <a:schemeClr val="tx1">
                    <a:lumMod val="75000"/>
                    <a:lumOff val="25000"/>
                  </a:schemeClr>
                </a:solidFill>
                <a:latin typeface="HelveticaNeueLT Std Lt" panose="020B0403020202020204" pitchFamily="34" charset="0"/>
              </a:rPr>
              <a:t>Cabitza</a:t>
            </a:r>
            <a:r>
              <a:rPr lang="en-GB" sz="1000" dirty="0">
                <a:solidFill>
                  <a:schemeClr val="tx1">
                    <a:lumMod val="75000"/>
                    <a:lumOff val="25000"/>
                  </a:schemeClr>
                </a:solidFill>
                <a:latin typeface="HelveticaNeueLT Std Lt" panose="020B0403020202020204" pitchFamily="34" charset="0"/>
              </a:rPr>
              <a:t>, F., </a:t>
            </a:r>
            <a:r>
              <a:rPr lang="en-GB" sz="1000" dirty="0" err="1">
                <a:solidFill>
                  <a:schemeClr val="tx1">
                    <a:lumMod val="75000"/>
                    <a:lumOff val="25000"/>
                  </a:schemeClr>
                </a:solidFill>
                <a:latin typeface="HelveticaNeueLT Std Lt" panose="020B0403020202020204" pitchFamily="34" charset="0"/>
              </a:rPr>
              <a:t>Campagner</a:t>
            </a:r>
            <a:r>
              <a:rPr lang="en-GB" sz="1000" dirty="0">
                <a:solidFill>
                  <a:schemeClr val="tx1">
                    <a:lumMod val="75000"/>
                    <a:lumOff val="25000"/>
                  </a:schemeClr>
                </a:solidFill>
                <a:latin typeface="HelveticaNeueLT Std Lt" panose="020B0403020202020204" pitchFamily="34" charset="0"/>
              </a:rPr>
              <a:t>, A., </a:t>
            </a:r>
            <a:r>
              <a:rPr lang="en-GB" sz="1000" dirty="0" err="1">
                <a:solidFill>
                  <a:schemeClr val="tx1">
                    <a:lumMod val="75000"/>
                    <a:lumOff val="25000"/>
                  </a:schemeClr>
                </a:solidFill>
                <a:latin typeface="HelveticaNeueLT Std Lt" panose="020B0403020202020204" pitchFamily="34" charset="0"/>
              </a:rPr>
              <a:t>Plass</a:t>
            </a:r>
            <a:r>
              <a:rPr lang="en-GB" sz="1000" dirty="0">
                <a:solidFill>
                  <a:schemeClr val="tx1">
                    <a:lumMod val="75000"/>
                    <a:lumOff val="25000"/>
                  </a:schemeClr>
                </a:solidFill>
                <a:latin typeface="HelveticaNeueLT Std Lt" panose="020B0403020202020204" pitchFamily="34" charset="0"/>
              </a:rPr>
              <a:t>, M., Müller, H., &amp; </a:t>
            </a:r>
            <a:r>
              <a:rPr lang="en-GB" sz="1000" dirty="0" err="1">
                <a:solidFill>
                  <a:schemeClr val="tx1">
                    <a:lumMod val="75000"/>
                    <a:lumOff val="25000"/>
                  </a:schemeClr>
                </a:solidFill>
                <a:latin typeface="HelveticaNeueLT Std Lt" panose="020B0403020202020204" pitchFamily="34" charset="0"/>
              </a:rPr>
              <a:t>Holzinger</a:t>
            </a:r>
            <a:r>
              <a:rPr lang="en-GB" sz="1000" dirty="0">
                <a:solidFill>
                  <a:schemeClr val="tx1">
                    <a:lumMod val="75000"/>
                    <a:lumOff val="25000"/>
                  </a:schemeClr>
                </a:solidFill>
                <a:latin typeface="HelveticaNeueLT Std Lt" panose="020B0403020202020204" pitchFamily="34" charset="0"/>
              </a:rPr>
              <a:t>, A. (2023). The Tower of Babel in Explainable Artificial Intelligence (XAI). In Machine Learning and Knowledge Extraction (pp. 65–81). Springer Nature Switzerland.</a:t>
            </a:r>
          </a:p>
        </p:txBody>
      </p:sp>
    </p:spTree>
    <p:extLst>
      <p:ext uri="{BB962C8B-B14F-4D97-AF65-F5344CB8AC3E}">
        <p14:creationId xmlns:p14="http://schemas.microsoft.com/office/powerpoint/2010/main" val="25332709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42D5-E719-6167-5EE1-8225640A45A4}"/>
              </a:ext>
            </a:extLst>
          </p:cNvPr>
          <p:cNvSpPr>
            <a:spLocks noGrp="1"/>
          </p:cNvSpPr>
          <p:nvPr>
            <p:ph type="title"/>
          </p:nvPr>
        </p:nvSpPr>
        <p:spPr/>
        <p:txBody>
          <a:bodyPr>
            <a:normAutofit fontScale="90000"/>
          </a:bodyPr>
          <a:lstStyle/>
          <a:p>
            <a:r>
              <a:rPr lang="en-GB" dirty="0"/>
              <a:t>REFERENCES</a:t>
            </a:r>
          </a:p>
        </p:txBody>
      </p:sp>
      <p:sp>
        <p:nvSpPr>
          <p:cNvPr id="4" name="Slide Number Placeholder 3">
            <a:extLst>
              <a:ext uri="{FF2B5EF4-FFF2-40B4-BE49-F238E27FC236}">
                <a16:creationId xmlns:a16="http://schemas.microsoft.com/office/drawing/2014/main" id="{37317E4C-525D-76B7-44B3-798C09B75C7C}"/>
              </a:ext>
            </a:extLst>
          </p:cNvPr>
          <p:cNvSpPr>
            <a:spLocks noGrp="1"/>
          </p:cNvSpPr>
          <p:nvPr>
            <p:ph type="sldNum" idx="12"/>
          </p:nvPr>
        </p:nvSpPr>
        <p:spPr/>
        <p:txBody>
          <a:bodyPr>
            <a:normAutofit fontScale="92500" lnSpcReduction="10000"/>
          </a:bodyPr>
          <a:lstStyle/>
          <a:p>
            <a:fld id="{00000000-1234-1234-1234-123412341234}" type="slidenum">
              <a:rPr lang="en" smtClean="0"/>
              <a:pPr/>
              <a:t>96</a:t>
            </a:fld>
            <a:endParaRPr lang="en"/>
          </a:p>
        </p:txBody>
      </p:sp>
      <p:sp>
        <p:nvSpPr>
          <p:cNvPr id="5" name="TextBox 4">
            <a:extLst>
              <a:ext uri="{FF2B5EF4-FFF2-40B4-BE49-F238E27FC236}">
                <a16:creationId xmlns:a16="http://schemas.microsoft.com/office/drawing/2014/main" id="{B36205B1-03C1-EF5D-C734-675A01DB346A}"/>
              </a:ext>
            </a:extLst>
          </p:cNvPr>
          <p:cNvSpPr txBox="1"/>
          <p:nvPr/>
        </p:nvSpPr>
        <p:spPr>
          <a:xfrm>
            <a:off x="311700" y="940177"/>
            <a:ext cx="8520600" cy="3400931"/>
          </a:xfrm>
          <a:prstGeom prst="rect">
            <a:avLst/>
          </a:prstGeom>
          <a:noFill/>
        </p:spPr>
        <p:txBody>
          <a:bodyPr wrap="square" rtlCol="0">
            <a:spAutoFit/>
          </a:bodyPr>
          <a:lstStyle/>
          <a:p>
            <a:pPr>
              <a:spcAft>
                <a:spcPts val="1800"/>
              </a:spcAft>
            </a:pPr>
            <a:r>
              <a:rPr lang="en-GB" sz="1000" dirty="0">
                <a:solidFill>
                  <a:schemeClr val="tx1">
                    <a:lumMod val="75000"/>
                    <a:lumOff val="25000"/>
                  </a:schemeClr>
                </a:solidFill>
                <a:latin typeface="HelveticaNeueLT Std Lt" panose="020B0403020202020204" pitchFamily="34" charset="0"/>
              </a:rPr>
              <a:t>[9] Fryer, D., </a:t>
            </a:r>
            <a:r>
              <a:rPr lang="en-GB" sz="1000" dirty="0" err="1">
                <a:solidFill>
                  <a:schemeClr val="tx1">
                    <a:lumMod val="75000"/>
                    <a:lumOff val="25000"/>
                  </a:schemeClr>
                </a:solidFill>
                <a:latin typeface="HelveticaNeueLT Std Lt" panose="020B0403020202020204" pitchFamily="34" charset="0"/>
              </a:rPr>
              <a:t>Strümke</a:t>
            </a:r>
            <a:r>
              <a:rPr lang="en-GB" sz="1000" dirty="0">
                <a:solidFill>
                  <a:schemeClr val="tx1">
                    <a:lumMod val="75000"/>
                    <a:lumOff val="25000"/>
                  </a:schemeClr>
                </a:solidFill>
                <a:latin typeface="HelveticaNeueLT Std Lt" panose="020B0403020202020204" pitchFamily="34" charset="0"/>
              </a:rPr>
              <a:t>, I., &amp; Nguyen, H. (2021). Shapley Values for Feature Selection: The Good, the Bad, and the Axioms. IEEE Access, 9, 144352–144360.</a:t>
            </a:r>
          </a:p>
          <a:p>
            <a:pPr>
              <a:spcAft>
                <a:spcPts val="1800"/>
              </a:spcAft>
            </a:pPr>
            <a:r>
              <a:rPr lang="en-GB" sz="1000" dirty="0">
                <a:solidFill>
                  <a:schemeClr val="tx1">
                    <a:lumMod val="75000"/>
                    <a:lumOff val="25000"/>
                  </a:schemeClr>
                </a:solidFill>
                <a:effectLst/>
                <a:latin typeface="HelveticaNeueLT Std Lt" panose="020B0403020202020204" pitchFamily="34" charset="0"/>
              </a:rPr>
              <a:t>[10] Adebayo, J., Gilmer, J., </a:t>
            </a:r>
            <a:r>
              <a:rPr lang="en-GB" sz="1000" dirty="0" err="1">
                <a:solidFill>
                  <a:schemeClr val="tx1">
                    <a:lumMod val="75000"/>
                    <a:lumOff val="25000"/>
                  </a:schemeClr>
                </a:solidFill>
                <a:effectLst/>
                <a:latin typeface="HelveticaNeueLT Std Lt" panose="020B0403020202020204" pitchFamily="34" charset="0"/>
              </a:rPr>
              <a:t>Muelly</a:t>
            </a:r>
            <a:r>
              <a:rPr lang="en-GB" sz="1000" dirty="0">
                <a:solidFill>
                  <a:schemeClr val="tx1">
                    <a:lumMod val="75000"/>
                    <a:lumOff val="25000"/>
                  </a:schemeClr>
                </a:solidFill>
                <a:effectLst/>
                <a:latin typeface="HelveticaNeueLT Std Lt" panose="020B0403020202020204" pitchFamily="34" charset="0"/>
              </a:rPr>
              <a:t>, M., Goodfellow, I., Hardt, M., &amp; Kim, B. (2020). </a:t>
            </a:r>
            <a:r>
              <a:rPr lang="en-GB" sz="1000" i="1" dirty="0">
                <a:solidFill>
                  <a:schemeClr val="tx1">
                    <a:lumMod val="75000"/>
                    <a:lumOff val="25000"/>
                  </a:schemeClr>
                </a:solidFill>
                <a:effectLst/>
                <a:latin typeface="HelveticaNeueLT Std Lt" panose="020B0403020202020204" pitchFamily="34" charset="0"/>
              </a:rPr>
              <a:t>Sanity Checks for Saliency Maps</a:t>
            </a:r>
            <a:r>
              <a:rPr lang="en-GB" sz="1000" dirty="0">
                <a:solidFill>
                  <a:schemeClr val="tx1">
                    <a:lumMod val="75000"/>
                    <a:lumOff val="25000"/>
                  </a:schemeClr>
                </a:solidFill>
                <a:effectLst/>
                <a:latin typeface="HelveticaNeueLT Std Lt" panose="020B0403020202020204" pitchFamily="34" charset="0"/>
              </a:rPr>
              <a:t> (arXiv:1810.03292). arXiv.1810.03292.</a:t>
            </a:r>
          </a:p>
          <a:p>
            <a:pPr>
              <a:spcAft>
                <a:spcPts val="1800"/>
              </a:spcAft>
            </a:pPr>
            <a:r>
              <a:rPr lang="en-GB" sz="1000" dirty="0">
                <a:solidFill>
                  <a:schemeClr val="tx1">
                    <a:lumMod val="75000"/>
                    <a:lumOff val="25000"/>
                  </a:schemeClr>
                </a:solidFill>
                <a:latin typeface="HelveticaNeueLT Std Lt" panose="020B0403020202020204" pitchFamily="34" charset="0"/>
              </a:rPr>
              <a:t>[11]. </a:t>
            </a:r>
            <a:r>
              <a:rPr lang="en-GB" sz="1000" dirty="0" err="1">
                <a:solidFill>
                  <a:schemeClr val="tx1">
                    <a:lumMod val="75000"/>
                    <a:lumOff val="25000"/>
                  </a:schemeClr>
                </a:solidFill>
                <a:effectLst/>
                <a:latin typeface="HelveticaNeueLT Std Lt" panose="020B0403020202020204" pitchFamily="34" charset="0"/>
              </a:rPr>
              <a:t>Jalwana</a:t>
            </a:r>
            <a:r>
              <a:rPr lang="en-GB" sz="1000" dirty="0">
                <a:solidFill>
                  <a:schemeClr val="tx1">
                    <a:lumMod val="75000"/>
                    <a:lumOff val="25000"/>
                  </a:schemeClr>
                </a:solidFill>
                <a:effectLst/>
                <a:latin typeface="HelveticaNeueLT Std Lt" panose="020B0403020202020204" pitchFamily="34" charset="0"/>
              </a:rPr>
              <a:t>, M. A. A. K., Akhtar, N., </a:t>
            </a:r>
            <a:r>
              <a:rPr lang="en-GB" sz="1000" dirty="0" err="1">
                <a:solidFill>
                  <a:schemeClr val="tx1">
                    <a:lumMod val="75000"/>
                    <a:lumOff val="25000"/>
                  </a:schemeClr>
                </a:solidFill>
                <a:effectLst/>
                <a:latin typeface="HelveticaNeueLT Std Lt" panose="020B0403020202020204" pitchFamily="34" charset="0"/>
              </a:rPr>
              <a:t>Bennamoun</a:t>
            </a:r>
            <a:r>
              <a:rPr lang="en-GB" sz="1000" dirty="0">
                <a:solidFill>
                  <a:schemeClr val="tx1">
                    <a:lumMod val="75000"/>
                    <a:lumOff val="25000"/>
                  </a:schemeClr>
                </a:solidFill>
                <a:effectLst/>
                <a:latin typeface="HelveticaNeueLT Std Lt" panose="020B0403020202020204" pitchFamily="34" charset="0"/>
              </a:rPr>
              <a:t>, M., &amp; Mian, A. (2021). CAMERAS: Enhanced Resolution And Sanity preserving Class Activation Mapping for image saliency. </a:t>
            </a:r>
            <a:r>
              <a:rPr lang="en-GB" sz="1000" i="1" dirty="0">
                <a:solidFill>
                  <a:schemeClr val="tx1">
                    <a:lumMod val="75000"/>
                    <a:lumOff val="25000"/>
                  </a:schemeClr>
                </a:solidFill>
                <a:effectLst/>
                <a:latin typeface="HelveticaNeueLT Std Lt" panose="020B0403020202020204" pitchFamily="34" charset="0"/>
              </a:rPr>
              <a:t>2021 IEEE/CVF Conference on Computer Vision and Pattern Recognition (CVPR)</a:t>
            </a:r>
            <a:r>
              <a:rPr lang="en-GB" sz="1000" dirty="0">
                <a:solidFill>
                  <a:schemeClr val="tx1">
                    <a:lumMod val="75000"/>
                    <a:lumOff val="25000"/>
                  </a:schemeClr>
                </a:solidFill>
                <a:effectLst/>
                <a:latin typeface="HelveticaNeueLT Std Lt" panose="020B0403020202020204" pitchFamily="34" charset="0"/>
              </a:rPr>
              <a:t>, 16322–16331.</a:t>
            </a:r>
          </a:p>
          <a:p>
            <a:pPr>
              <a:spcAft>
                <a:spcPts val="1800"/>
              </a:spcAft>
            </a:pPr>
            <a:r>
              <a:rPr lang="en-GB" sz="1000" dirty="0">
                <a:solidFill>
                  <a:schemeClr val="tx1">
                    <a:lumMod val="75000"/>
                    <a:lumOff val="25000"/>
                  </a:schemeClr>
                </a:solidFill>
                <a:effectLst/>
                <a:latin typeface="HelveticaNeueLT Std Lt" panose="020B0403020202020204" pitchFamily="34" charset="0"/>
              </a:rPr>
              <a:t>[12] Jain, S., &amp; Wallace, B. C. (2019). Attention is not Explanation. In J. Burstein, C. Doran, &amp; T. Solorio (Eds.), </a:t>
            </a:r>
            <a:r>
              <a:rPr lang="en-GB" sz="1000" i="1" dirty="0">
                <a:solidFill>
                  <a:schemeClr val="tx1">
                    <a:lumMod val="75000"/>
                    <a:lumOff val="25000"/>
                  </a:schemeClr>
                </a:solidFill>
                <a:effectLst/>
                <a:latin typeface="HelveticaNeueLT Std Lt" panose="020B0403020202020204" pitchFamily="34" charset="0"/>
              </a:rPr>
              <a:t>Proceedings of the 2019 Conference of the North American Chapter of the Association for Computational Linguistics: Human Language Technologies, Volume 1 (Long and Short Papers)</a:t>
            </a:r>
            <a:r>
              <a:rPr lang="en-GB" sz="1000" dirty="0">
                <a:solidFill>
                  <a:schemeClr val="tx1">
                    <a:lumMod val="75000"/>
                    <a:lumOff val="25000"/>
                  </a:schemeClr>
                </a:solidFill>
                <a:effectLst/>
                <a:latin typeface="HelveticaNeueLT Std Lt" panose="020B0403020202020204" pitchFamily="34" charset="0"/>
              </a:rPr>
              <a:t> (pp. 3543–3556). Association for Computational Linguistics.</a:t>
            </a:r>
          </a:p>
          <a:p>
            <a:pPr>
              <a:spcAft>
                <a:spcPts val="1800"/>
              </a:spcAft>
            </a:pPr>
            <a:r>
              <a:rPr lang="en-GB" sz="1000" dirty="0">
                <a:solidFill>
                  <a:schemeClr val="tx1">
                    <a:lumMod val="75000"/>
                    <a:lumOff val="25000"/>
                  </a:schemeClr>
                </a:solidFill>
                <a:effectLst/>
                <a:latin typeface="HelveticaNeueLT Std Lt" panose="020B0403020202020204" pitchFamily="34" charset="0"/>
              </a:rPr>
              <a:t>[13] </a:t>
            </a:r>
            <a:r>
              <a:rPr lang="en-GB" sz="1000" dirty="0" err="1">
                <a:solidFill>
                  <a:schemeClr val="tx1">
                    <a:lumMod val="75000"/>
                    <a:lumOff val="25000"/>
                  </a:schemeClr>
                </a:solidFill>
                <a:effectLst/>
                <a:latin typeface="HelveticaNeueLT Std Lt" panose="020B0403020202020204" pitchFamily="34" charset="0"/>
              </a:rPr>
              <a:t>Wiegreffe</a:t>
            </a:r>
            <a:r>
              <a:rPr lang="en-GB" sz="1000" dirty="0">
                <a:solidFill>
                  <a:schemeClr val="tx1">
                    <a:lumMod val="75000"/>
                    <a:lumOff val="25000"/>
                  </a:schemeClr>
                </a:solidFill>
                <a:effectLst/>
                <a:latin typeface="HelveticaNeueLT Std Lt" panose="020B0403020202020204" pitchFamily="34" charset="0"/>
              </a:rPr>
              <a:t>, S., &amp; Pinter, Y. (2019). Attention is not </a:t>
            </a:r>
            <a:r>
              <a:rPr lang="en-GB" sz="1000" dirty="0" err="1">
                <a:solidFill>
                  <a:schemeClr val="tx1">
                    <a:lumMod val="75000"/>
                    <a:lumOff val="25000"/>
                  </a:schemeClr>
                </a:solidFill>
                <a:effectLst/>
                <a:latin typeface="HelveticaNeueLT Std Lt" panose="020B0403020202020204" pitchFamily="34" charset="0"/>
              </a:rPr>
              <a:t>not</a:t>
            </a:r>
            <a:r>
              <a:rPr lang="en-GB" sz="1000" dirty="0">
                <a:solidFill>
                  <a:schemeClr val="tx1">
                    <a:lumMod val="75000"/>
                    <a:lumOff val="25000"/>
                  </a:schemeClr>
                </a:solidFill>
                <a:effectLst/>
                <a:latin typeface="HelveticaNeueLT Std Lt" panose="020B0403020202020204" pitchFamily="34" charset="0"/>
              </a:rPr>
              <a:t> Explanation. In K. Inui, J. Jiang, V. Ng, &amp; X. Wan (Eds.), </a:t>
            </a:r>
            <a:r>
              <a:rPr lang="en-GB" sz="1000" i="1" dirty="0">
                <a:solidFill>
                  <a:schemeClr val="tx1">
                    <a:lumMod val="75000"/>
                    <a:lumOff val="25000"/>
                  </a:schemeClr>
                </a:solidFill>
                <a:effectLst/>
                <a:latin typeface="HelveticaNeueLT Std Lt" panose="020B0403020202020204" pitchFamily="34" charset="0"/>
              </a:rPr>
              <a:t>Proceedings of the 2019 Conference on Empirical Methods in Natural Language Processing and the 9th International Joint Conference on Natural Language Processing (EMNLP-IJCNLP)</a:t>
            </a:r>
            <a:r>
              <a:rPr lang="en-GB" sz="1000" dirty="0">
                <a:solidFill>
                  <a:schemeClr val="tx1">
                    <a:lumMod val="75000"/>
                    <a:lumOff val="25000"/>
                  </a:schemeClr>
                </a:solidFill>
                <a:effectLst/>
                <a:latin typeface="HelveticaNeueLT Std Lt" panose="020B0403020202020204" pitchFamily="34" charset="0"/>
              </a:rPr>
              <a:t> (pp. 11–20). Association for Computational Linguistics.</a:t>
            </a:r>
          </a:p>
          <a:p>
            <a:pPr>
              <a:spcAft>
                <a:spcPts val="1800"/>
              </a:spcAft>
            </a:pPr>
            <a:r>
              <a:rPr lang="en-GB" sz="1000" dirty="0">
                <a:solidFill>
                  <a:schemeClr val="tx1">
                    <a:lumMod val="75000"/>
                    <a:lumOff val="25000"/>
                  </a:schemeClr>
                </a:solidFill>
                <a:effectLst/>
                <a:latin typeface="HelveticaNeueLT Std Lt" panose="020B0403020202020204" pitchFamily="34" charset="0"/>
              </a:rPr>
              <a:t>[14] </a:t>
            </a:r>
            <a:r>
              <a:rPr lang="en-GB" sz="1000" dirty="0" err="1">
                <a:solidFill>
                  <a:schemeClr val="tx1">
                    <a:lumMod val="75000"/>
                    <a:lumOff val="25000"/>
                  </a:schemeClr>
                </a:solidFill>
                <a:effectLst/>
                <a:latin typeface="HelveticaNeueLT Std Lt" panose="020B0403020202020204" pitchFamily="34" charset="0"/>
              </a:rPr>
              <a:t>Leofante</a:t>
            </a:r>
            <a:r>
              <a:rPr lang="en-GB" sz="1000" dirty="0">
                <a:solidFill>
                  <a:schemeClr val="tx1">
                    <a:lumMod val="75000"/>
                    <a:lumOff val="25000"/>
                  </a:schemeClr>
                </a:solidFill>
                <a:effectLst/>
                <a:latin typeface="HelveticaNeueLT Std Lt" panose="020B0403020202020204" pitchFamily="34" charset="0"/>
              </a:rPr>
              <a:t>, F., &amp; </a:t>
            </a:r>
            <a:r>
              <a:rPr lang="en-GB" sz="1000" dirty="0" err="1">
                <a:solidFill>
                  <a:schemeClr val="tx1">
                    <a:lumMod val="75000"/>
                    <a:lumOff val="25000"/>
                  </a:schemeClr>
                </a:solidFill>
                <a:effectLst/>
                <a:latin typeface="HelveticaNeueLT Std Lt" panose="020B0403020202020204" pitchFamily="34" charset="0"/>
              </a:rPr>
              <a:t>Potyka</a:t>
            </a:r>
            <a:r>
              <a:rPr lang="en-GB" sz="1000" dirty="0">
                <a:solidFill>
                  <a:schemeClr val="tx1">
                    <a:lumMod val="75000"/>
                    <a:lumOff val="25000"/>
                  </a:schemeClr>
                </a:solidFill>
                <a:effectLst/>
                <a:latin typeface="HelveticaNeueLT Std Lt" panose="020B0403020202020204" pitchFamily="34" charset="0"/>
              </a:rPr>
              <a:t>, N. (2024). Promoting Counterfactual Robustness through Diversity. </a:t>
            </a:r>
            <a:r>
              <a:rPr lang="en-GB" sz="1000" i="1" dirty="0">
                <a:solidFill>
                  <a:schemeClr val="tx1">
                    <a:lumMod val="75000"/>
                    <a:lumOff val="25000"/>
                  </a:schemeClr>
                </a:solidFill>
                <a:effectLst/>
                <a:latin typeface="HelveticaNeueLT Std Lt" panose="020B0403020202020204" pitchFamily="34" charset="0"/>
              </a:rPr>
              <a:t>Proceedings of the AAAI Conference on Artificial Intelligence</a:t>
            </a:r>
            <a:r>
              <a:rPr lang="en-GB" sz="1000" dirty="0">
                <a:solidFill>
                  <a:schemeClr val="tx1">
                    <a:lumMod val="75000"/>
                    <a:lumOff val="25000"/>
                  </a:schemeClr>
                </a:solidFill>
                <a:effectLst/>
                <a:latin typeface="HelveticaNeueLT Std Lt" panose="020B0403020202020204" pitchFamily="34" charset="0"/>
              </a:rPr>
              <a:t>, </a:t>
            </a:r>
            <a:r>
              <a:rPr lang="en-GB" sz="1000" i="1" dirty="0">
                <a:solidFill>
                  <a:schemeClr val="tx1">
                    <a:lumMod val="75000"/>
                    <a:lumOff val="25000"/>
                  </a:schemeClr>
                </a:solidFill>
                <a:effectLst/>
                <a:latin typeface="HelveticaNeueLT Std Lt" panose="020B0403020202020204" pitchFamily="34" charset="0"/>
              </a:rPr>
              <a:t>38</a:t>
            </a:r>
            <a:r>
              <a:rPr lang="en-GB" sz="1000" dirty="0">
                <a:solidFill>
                  <a:schemeClr val="tx1">
                    <a:lumMod val="75000"/>
                    <a:lumOff val="25000"/>
                  </a:schemeClr>
                </a:solidFill>
                <a:effectLst/>
                <a:latin typeface="HelveticaNeueLT Std Lt" panose="020B0403020202020204" pitchFamily="34" charset="0"/>
              </a:rPr>
              <a:t>(19), Article 19.</a:t>
            </a:r>
          </a:p>
        </p:txBody>
      </p:sp>
    </p:spTree>
    <p:extLst>
      <p:ext uri="{BB962C8B-B14F-4D97-AF65-F5344CB8AC3E}">
        <p14:creationId xmlns:p14="http://schemas.microsoft.com/office/powerpoint/2010/main" val="27935283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42D5-E719-6167-5EE1-8225640A45A4}"/>
              </a:ext>
            </a:extLst>
          </p:cNvPr>
          <p:cNvSpPr>
            <a:spLocks noGrp="1"/>
          </p:cNvSpPr>
          <p:nvPr>
            <p:ph type="title"/>
          </p:nvPr>
        </p:nvSpPr>
        <p:spPr/>
        <p:txBody>
          <a:bodyPr>
            <a:normAutofit fontScale="90000"/>
          </a:bodyPr>
          <a:lstStyle/>
          <a:p>
            <a:r>
              <a:rPr lang="en-GB" dirty="0"/>
              <a:t>REFERENCES</a:t>
            </a:r>
          </a:p>
        </p:txBody>
      </p:sp>
      <p:sp>
        <p:nvSpPr>
          <p:cNvPr id="4" name="Slide Number Placeholder 3">
            <a:extLst>
              <a:ext uri="{FF2B5EF4-FFF2-40B4-BE49-F238E27FC236}">
                <a16:creationId xmlns:a16="http://schemas.microsoft.com/office/drawing/2014/main" id="{37317E4C-525D-76B7-44B3-798C09B75C7C}"/>
              </a:ext>
            </a:extLst>
          </p:cNvPr>
          <p:cNvSpPr>
            <a:spLocks noGrp="1"/>
          </p:cNvSpPr>
          <p:nvPr>
            <p:ph type="sldNum" idx="12"/>
          </p:nvPr>
        </p:nvSpPr>
        <p:spPr/>
        <p:txBody>
          <a:bodyPr>
            <a:normAutofit fontScale="92500" lnSpcReduction="10000"/>
          </a:bodyPr>
          <a:lstStyle/>
          <a:p>
            <a:fld id="{00000000-1234-1234-1234-123412341234}" type="slidenum">
              <a:rPr lang="en" smtClean="0"/>
              <a:pPr/>
              <a:t>97</a:t>
            </a:fld>
            <a:endParaRPr lang="en"/>
          </a:p>
        </p:txBody>
      </p:sp>
      <p:sp>
        <p:nvSpPr>
          <p:cNvPr id="5" name="TextBox 4">
            <a:extLst>
              <a:ext uri="{FF2B5EF4-FFF2-40B4-BE49-F238E27FC236}">
                <a16:creationId xmlns:a16="http://schemas.microsoft.com/office/drawing/2014/main" id="{B36205B1-03C1-EF5D-C734-675A01DB346A}"/>
              </a:ext>
            </a:extLst>
          </p:cNvPr>
          <p:cNvSpPr txBox="1"/>
          <p:nvPr/>
        </p:nvSpPr>
        <p:spPr>
          <a:xfrm>
            <a:off x="311700" y="940177"/>
            <a:ext cx="8520600" cy="2631490"/>
          </a:xfrm>
          <a:prstGeom prst="rect">
            <a:avLst/>
          </a:prstGeom>
          <a:noFill/>
        </p:spPr>
        <p:txBody>
          <a:bodyPr wrap="square" rtlCol="0">
            <a:spAutoFit/>
          </a:bodyPr>
          <a:lstStyle/>
          <a:p>
            <a:pPr>
              <a:spcAft>
                <a:spcPts val="1800"/>
              </a:spcAft>
            </a:pPr>
            <a:r>
              <a:rPr lang="en-GB" sz="1000" dirty="0">
                <a:solidFill>
                  <a:schemeClr val="tx1">
                    <a:lumMod val="75000"/>
                    <a:lumOff val="25000"/>
                  </a:schemeClr>
                </a:solidFill>
                <a:effectLst/>
                <a:latin typeface="HelveticaNeueLT Std Lt" panose="020B0403020202020204" pitchFamily="34" charset="0"/>
              </a:rPr>
              <a:t>[15] </a:t>
            </a:r>
            <a:r>
              <a:rPr lang="en-GB" sz="1000" dirty="0" err="1">
                <a:solidFill>
                  <a:schemeClr val="tx1">
                    <a:lumMod val="75000"/>
                    <a:lumOff val="25000"/>
                  </a:schemeClr>
                </a:solidFill>
                <a:effectLst/>
                <a:latin typeface="HelveticaNeueLT Std Lt" panose="020B0403020202020204" pitchFamily="34" charset="0"/>
              </a:rPr>
              <a:t>Kuznietsov</a:t>
            </a:r>
            <a:r>
              <a:rPr lang="en-GB" sz="1000" dirty="0">
                <a:solidFill>
                  <a:schemeClr val="tx1">
                    <a:lumMod val="75000"/>
                    <a:lumOff val="25000"/>
                  </a:schemeClr>
                </a:solidFill>
                <a:effectLst/>
                <a:latin typeface="HelveticaNeueLT Std Lt" panose="020B0403020202020204" pitchFamily="34" charset="0"/>
              </a:rPr>
              <a:t>, A., </a:t>
            </a:r>
            <a:r>
              <a:rPr lang="en-GB" sz="1000" b="1" dirty="0">
                <a:solidFill>
                  <a:schemeClr val="tx1">
                    <a:lumMod val="75000"/>
                    <a:lumOff val="25000"/>
                  </a:schemeClr>
                </a:solidFill>
                <a:effectLst/>
                <a:latin typeface="HelveticaNeueLT Std" panose="020B0604020202020204" pitchFamily="34" charset="0"/>
              </a:rPr>
              <a:t>Gyevnar, B.</a:t>
            </a:r>
            <a:r>
              <a:rPr lang="en-GB" sz="1000" dirty="0">
                <a:solidFill>
                  <a:schemeClr val="tx1">
                    <a:lumMod val="75000"/>
                    <a:lumOff val="25000"/>
                  </a:schemeClr>
                </a:solidFill>
                <a:effectLst/>
                <a:latin typeface="HelveticaNeueLT Std Lt" panose="020B0403020202020204" pitchFamily="34" charset="0"/>
              </a:rPr>
              <a:t>, Wang, C., Peters, S., &amp; Albrecht, S. V. (2024). </a:t>
            </a:r>
            <a:r>
              <a:rPr lang="en-GB" sz="1000" i="1" dirty="0">
                <a:solidFill>
                  <a:schemeClr val="tx1">
                    <a:lumMod val="75000"/>
                    <a:lumOff val="25000"/>
                  </a:schemeClr>
                </a:solidFill>
                <a:effectLst/>
                <a:latin typeface="HelveticaNeueLT Std Lt" panose="020B0403020202020204" pitchFamily="34" charset="0"/>
              </a:rPr>
              <a:t>Explainable AI for Safe and Trustworthy Autonomous Driving: A Systematic Review</a:t>
            </a:r>
            <a:r>
              <a:rPr lang="en-GB" sz="1000" dirty="0">
                <a:solidFill>
                  <a:schemeClr val="tx1">
                    <a:lumMod val="75000"/>
                    <a:lumOff val="25000"/>
                  </a:schemeClr>
                </a:solidFill>
                <a:effectLst/>
                <a:latin typeface="HelveticaNeueLT Std Lt" panose="020B0403020202020204" pitchFamily="34" charset="0"/>
              </a:rPr>
              <a:t> (arXiv:2402.10086). </a:t>
            </a:r>
            <a:r>
              <a:rPr lang="en-GB" sz="1000" dirty="0" err="1">
                <a:solidFill>
                  <a:schemeClr val="tx1">
                    <a:lumMod val="75000"/>
                    <a:lumOff val="25000"/>
                  </a:schemeClr>
                </a:solidFill>
                <a:effectLst/>
                <a:latin typeface="HelveticaNeueLT Std Lt" panose="020B0403020202020204" pitchFamily="34" charset="0"/>
              </a:rPr>
              <a:t>arXiv</a:t>
            </a:r>
            <a:r>
              <a:rPr lang="en-GB" sz="1000" dirty="0">
                <a:solidFill>
                  <a:schemeClr val="tx1">
                    <a:lumMod val="75000"/>
                    <a:lumOff val="25000"/>
                  </a:schemeClr>
                </a:solidFill>
                <a:effectLst/>
                <a:latin typeface="HelveticaNeueLT Std Lt" panose="020B0403020202020204" pitchFamily="34" charset="0"/>
              </a:rPr>
              <a:t>.</a:t>
            </a:r>
          </a:p>
          <a:p>
            <a:pPr>
              <a:spcAft>
                <a:spcPts val="1800"/>
              </a:spcAft>
            </a:pPr>
            <a:r>
              <a:rPr lang="en-GB" sz="1000" dirty="0">
                <a:solidFill>
                  <a:schemeClr val="tx1">
                    <a:lumMod val="75000"/>
                    <a:lumOff val="25000"/>
                  </a:schemeClr>
                </a:solidFill>
                <a:effectLst/>
                <a:latin typeface="HelveticaNeueLT Std Lt" panose="020B0403020202020204" pitchFamily="34" charset="0"/>
              </a:rPr>
              <a:t>[16] Miller, T. (2022). </a:t>
            </a:r>
            <a:r>
              <a:rPr lang="en-GB" sz="1000" i="1" dirty="0">
                <a:solidFill>
                  <a:schemeClr val="tx1">
                    <a:lumMod val="75000"/>
                    <a:lumOff val="25000"/>
                  </a:schemeClr>
                </a:solidFill>
                <a:effectLst/>
                <a:latin typeface="HelveticaNeueLT Std Lt" panose="020B0403020202020204" pitchFamily="34" charset="0"/>
              </a:rPr>
              <a:t>Are we measuring trust correctly in explainability, interpretability, and transparency research?</a:t>
            </a:r>
            <a:r>
              <a:rPr lang="en-GB" sz="1000" dirty="0">
                <a:solidFill>
                  <a:schemeClr val="tx1">
                    <a:lumMod val="75000"/>
                    <a:lumOff val="25000"/>
                  </a:schemeClr>
                </a:solidFill>
                <a:effectLst/>
                <a:latin typeface="HelveticaNeueLT Std Lt" panose="020B0403020202020204" pitchFamily="34" charset="0"/>
              </a:rPr>
              <a:t> (arXiv:2209.00651). </a:t>
            </a:r>
            <a:r>
              <a:rPr lang="en-GB" sz="1000" dirty="0" err="1">
                <a:solidFill>
                  <a:schemeClr val="tx1">
                    <a:lumMod val="75000"/>
                    <a:lumOff val="25000"/>
                  </a:schemeClr>
                </a:solidFill>
                <a:effectLst/>
                <a:latin typeface="HelveticaNeueLT Std Lt" panose="020B0403020202020204" pitchFamily="34" charset="0"/>
              </a:rPr>
              <a:t>arXiv</a:t>
            </a:r>
            <a:r>
              <a:rPr lang="en-GB" sz="1000" dirty="0">
                <a:solidFill>
                  <a:schemeClr val="tx1">
                    <a:lumMod val="75000"/>
                    <a:lumOff val="25000"/>
                  </a:schemeClr>
                </a:solidFill>
                <a:effectLst/>
                <a:latin typeface="HelveticaNeueLT Std Lt" panose="020B0403020202020204" pitchFamily="34" charset="0"/>
              </a:rPr>
              <a:t>.</a:t>
            </a:r>
          </a:p>
          <a:p>
            <a:pPr>
              <a:spcAft>
                <a:spcPts val="1800"/>
              </a:spcAft>
            </a:pPr>
            <a:r>
              <a:rPr lang="en-GB" sz="1000" dirty="0">
                <a:solidFill>
                  <a:schemeClr val="tx1">
                    <a:lumMod val="85000"/>
                    <a:lumOff val="15000"/>
                  </a:schemeClr>
                </a:solidFill>
                <a:effectLst/>
                <a:latin typeface="HelveticaNeueLT Std Lt" panose="020B0403020202020204" pitchFamily="34" charset="0"/>
              </a:rPr>
              <a:t>[17] Albrecht, S. V., </a:t>
            </a:r>
            <a:r>
              <a:rPr lang="en-GB" sz="1000" dirty="0" err="1">
                <a:solidFill>
                  <a:schemeClr val="tx1">
                    <a:lumMod val="85000"/>
                    <a:lumOff val="15000"/>
                  </a:schemeClr>
                </a:solidFill>
                <a:effectLst/>
                <a:latin typeface="HelveticaNeueLT Std Lt" panose="020B0403020202020204" pitchFamily="34" charset="0"/>
              </a:rPr>
              <a:t>Christianos</a:t>
            </a:r>
            <a:r>
              <a:rPr lang="en-GB" sz="1000" dirty="0">
                <a:solidFill>
                  <a:schemeClr val="tx1">
                    <a:lumMod val="85000"/>
                    <a:lumOff val="15000"/>
                  </a:schemeClr>
                </a:solidFill>
                <a:effectLst/>
                <a:latin typeface="HelveticaNeueLT Std Lt" panose="020B0403020202020204" pitchFamily="34" charset="0"/>
              </a:rPr>
              <a:t>, F., &amp; Schäfer, L. (2024). </a:t>
            </a:r>
            <a:r>
              <a:rPr lang="en-GB" sz="1000" i="1" dirty="0">
                <a:solidFill>
                  <a:schemeClr val="tx1">
                    <a:lumMod val="85000"/>
                    <a:lumOff val="15000"/>
                  </a:schemeClr>
                </a:solidFill>
                <a:effectLst/>
                <a:latin typeface="HelveticaNeueLT Std Lt" panose="020B0403020202020204" pitchFamily="34" charset="0"/>
              </a:rPr>
              <a:t>Multi-agent reinforcement learning: Foundations and modern approaches</a:t>
            </a:r>
            <a:r>
              <a:rPr lang="en-GB" sz="1000" dirty="0">
                <a:solidFill>
                  <a:schemeClr val="tx1">
                    <a:lumMod val="85000"/>
                    <a:lumOff val="15000"/>
                  </a:schemeClr>
                </a:solidFill>
                <a:effectLst/>
                <a:latin typeface="HelveticaNeueLT Std Lt" panose="020B0403020202020204" pitchFamily="34" charset="0"/>
              </a:rPr>
              <a:t>. MIT Press.</a:t>
            </a:r>
          </a:p>
          <a:p>
            <a:pPr>
              <a:spcAft>
                <a:spcPts val="1800"/>
              </a:spcAft>
            </a:pPr>
            <a:r>
              <a:rPr lang="en-GB" sz="1000" b="0" i="0" dirty="0">
                <a:solidFill>
                  <a:schemeClr val="tx1">
                    <a:lumMod val="75000"/>
                    <a:lumOff val="25000"/>
                  </a:schemeClr>
                </a:solidFill>
                <a:effectLst/>
                <a:latin typeface="HelveticaNeueLT Std Lt" panose="020B0403020202020204" pitchFamily="34" charset="0"/>
              </a:rPr>
              <a:t>[18] </a:t>
            </a:r>
            <a:r>
              <a:rPr lang="en-GB" sz="1000" b="1" i="0" dirty="0">
                <a:solidFill>
                  <a:schemeClr val="tx1">
                    <a:lumMod val="75000"/>
                    <a:lumOff val="25000"/>
                  </a:schemeClr>
                </a:solidFill>
                <a:effectLst/>
                <a:latin typeface="HelveticaNeueLT Std" panose="020B0604020202020204" pitchFamily="34" charset="0"/>
              </a:rPr>
              <a:t>Gyevnar, B.</a:t>
            </a:r>
            <a:r>
              <a:rPr lang="en-GB" sz="1000" b="0" i="0" dirty="0">
                <a:solidFill>
                  <a:schemeClr val="tx1">
                    <a:lumMod val="75000"/>
                    <a:lumOff val="25000"/>
                  </a:schemeClr>
                </a:solidFill>
                <a:effectLst/>
                <a:latin typeface="HelveticaNeueLT Std Lt" panose="020B0403020202020204" pitchFamily="34" charset="0"/>
              </a:rPr>
              <a:t>, Droop, S., &amp; Quillien, T. (2024, March 11). </a:t>
            </a:r>
            <a:r>
              <a:rPr lang="en-GB" sz="1000" b="0" i="1" dirty="0">
                <a:solidFill>
                  <a:schemeClr val="tx1">
                    <a:lumMod val="75000"/>
                    <a:lumOff val="25000"/>
                  </a:schemeClr>
                </a:solidFill>
                <a:effectLst/>
                <a:latin typeface="HelveticaNeueLT Std Lt" panose="020B0403020202020204" pitchFamily="34" charset="0"/>
              </a:rPr>
              <a:t>People Attribute Purpose to Autonomous Vehicles When Explaining Their </a:t>
            </a:r>
            <a:r>
              <a:rPr lang="en-GB" sz="1000" b="0" i="1" dirty="0" err="1">
                <a:solidFill>
                  <a:schemeClr val="tx1">
                    <a:lumMod val="75000"/>
                    <a:lumOff val="25000"/>
                  </a:schemeClr>
                </a:solidFill>
                <a:effectLst/>
                <a:latin typeface="HelveticaNeueLT Std Lt" panose="020B0403020202020204" pitchFamily="34" charset="0"/>
              </a:rPr>
              <a:t>Behavior</a:t>
            </a:r>
            <a:r>
              <a:rPr lang="en-GB" sz="1000" b="0" i="0" dirty="0">
                <a:solidFill>
                  <a:schemeClr val="tx1">
                    <a:lumMod val="75000"/>
                    <a:lumOff val="25000"/>
                  </a:schemeClr>
                </a:solidFill>
                <a:effectLst/>
                <a:latin typeface="HelveticaNeueLT Std Lt" panose="020B0403020202020204" pitchFamily="34" charset="0"/>
              </a:rPr>
              <a:t>. </a:t>
            </a:r>
            <a:r>
              <a:rPr lang="en-GB" sz="1000" dirty="0">
                <a:solidFill>
                  <a:schemeClr val="tx1">
                    <a:lumMod val="75000"/>
                    <a:lumOff val="25000"/>
                  </a:schemeClr>
                </a:solidFill>
                <a:effectLst/>
                <a:latin typeface="HelveticaNeueLT Std Lt" panose="020B0403020202020204" pitchFamily="34" charset="0"/>
              </a:rPr>
              <a:t>(arXiv:2402.10086). </a:t>
            </a:r>
            <a:r>
              <a:rPr lang="en-GB" sz="1000" dirty="0" err="1">
                <a:solidFill>
                  <a:schemeClr val="tx1">
                    <a:lumMod val="75000"/>
                    <a:lumOff val="25000"/>
                  </a:schemeClr>
                </a:solidFill>
                <a:latin typeface="HelveticaNeueLT Std Lt" panose="020B0403020202020204" pitchFamily="34" charset="0"/>
              </a:rPr>
              <a:t>a</a:t>
            </a:r>
            <a:r>
              <a:rPr lang="en-GB" sz="1000" b="0" i="0" dirty="0" err="1">
                <a:solidFill>
                  <a:schemeClr val="tx1">
                    <a:lumMod val="75000"/>
                    <a:lumOff val="25000"/>
                  </a:schemeClr>
                </a:solidFill>
                <a:effectLst/>
                <a:latin typeface="HelveticaNeueLT Std Lt" panose="020B0403020202020204" pitchFamily="34" charset="0"/>
              </a:rPr>
              <a:t>rXiv</a:t>
            </a:r>
            <a:r>
              <a:rPr lang="en-GB" sz="1000" b="0" i="0" dirty="0">
                <a:solidFill>
                  <a:schemeClr val="tx1">
                    <a:lumMod val="75000"/>
                    <a:lumOff val="25000"/>
                  </a:schemeClr>
                </a:solidFill>
                <a:effectLst/>
                <a:latin typeface="HelveticaNeueLT Std Lt" panose="020B0403020202020204" pitchFamily="34" charset="0"/>
              </a:rPr>
              <a:t>. </a:t>
            </a:r>
          </a:p>
          <a:p>
            <a:pPr>
              <a:spcAft>
                <a:spcPts val="1800"/>
              </a:spcAft>
            </a:pPr>
            <a:r>
              <a:rPr lang="en-GB" sz="1000" dirty="0">
                <a:solidFill>
                  <a:schemeClr val="tx1">
                    <a:lumMod val="75000"/>
                    <a:lumOff val="25000"/>
                  </a:schemeClr>
                </a:solidFill>
                <a:effectLst/>
                <a:latin typeface="HelveticaNeueLT Std Lt" panose="020B0403020202020204" pitchFamily="34" charset="0"/>
              </a:rPr>
              <a:t>[19] Miller, T. (2019). Explanation in artificial intelligence: Insights from the social sciences. </a:t>
            </a:r>
            <a:r>
              <a:rPr lang="en-GB" sz="1000" i="1" dirty="0">
                <a:solidFill>
                  <a:schemeClr val="tx1">
                    <a:lumMod val="75000"/>
                    <a:lumOff val="25000"/>
                  </a:schemeClr>
                </a:solidFill>
                <a:effectLst/>
                <a:latin typeface="HelveticaNeueLT Std Lt" panose="020B0403020202020204" pitchFamily="34" charset="0"/>
              </a:rPr>
              <a:t>Artificial Intelligence</a:t>
            </a:r>
            <a:r>
              <a:rPr lang="en-GB" sz="1000" dirty="0">
                <a:solidFill>
                  <a:schemeClr val="tx1">
                    <a:lumMod val="75000"/>
                    <a:lumOff val="25000"/>
                  </a:schemeClr>
                </a:solidFill>
                <a:effectLst/>
                <a:latin typeface="HelveticaNeueLT Std Lt" panose="020B0403020202020204" pitchFamily="34" charset="0"/>
              </a:rPr>
              <a:t>, </a:t>
            </a:r>
            <a:r>
              <a:rPr lang="en-GB" sz="1000" i="1" dirty="0">
                <a:solidFill>
                  <a:schemeClr val="tx1">
                    <a:lumMod val="75000"/>
                    <a:lumOff val="25000"/>
                  </a:schemeClr>
                </a:solidFill>
                <a:effectLst/>
                <a:latin typeface="HelveticaNeueLT Std Lt" panose="020B0403020202020204" pitchFamily="34" charset="0"/>
              </a:rPr>
              <a:t>267</a:t>
            </a:r>
            <a:r>
              <a:rPr lang="en-GB" sz="1000" dirty="0">
                <a:solidFill>
                  <a:schemeClr val="tx1">
                    <a:lumMod val="75000"/>
                    <a:lumOff val="25000"/>
                  </a:schemeClr>
                </a:solidFill>
                <a:effectLst/>
                <a:latin typeface="HelveticaNeueLT Std Lt" panose="020B0403020202020204" pitchFamily="34" charset="0"/>
              </a:rPr>
              <a:t>, 1–38.</a:t>
            </a:r>
            <a:endParaRPr lang="en-GB" sz="1000" b="0" i="0" dirty="0">
              <a:solidFill>
                <a:schemeClr val="tx1">
                  <a:lumMod val="75000"/>
                  <a:lumOff val="25000"/>
                </a:schemeClr>
              </a:solidFill>
              <a:effectLst/>
              <a:latin typeface="HelveticaNeueLT Std Lt" panose="020B0403020202020204" pitchFamily="34" charset="0"/>
            </a:endParaRPr>
          </a:p>
          <a:p>
            <a:pPr>
              <a:spcAft>
                <a:spcPts val="1800"/>
              </a:spcAft>
            </a:pPr>
            <a:r>
              <a:rPr lang="en-GB" sz="1000" dirty="0">
                <a:solidFill>
                  <a:schemeClr val="tx1">
                    <a:lumMod val="75000"/>
                    <a:lumOff val="25000"/>
                  </a:schemeClr>
                </a:solidFill>
                <a:effectLst/>
                <a:latin typeface="HelveticaNeueLT Std Lt" panose="020B0403020202020204" pitchFamily="34" charset="0"/>
              </a:rPr>
              <a:t>[20] Albrecht, S. V., </a:t>
            </a:r>
            <a:r>
              <a:rPr lang="en-GB" sz="1000" dirty="0" err="1">
                <a:solidFill>
                  <a:schemeClr val="tx1">
                    <a:lumMod val="75000"/>
                    <a:lumOff val="25000"/>
                  </a:schemeClr>
                </a:solidFill>
                <a:effectLst/>
                <a:latin typeface="HelveticaNeueLT Std Lt" panose="020B0403020202020204" pitchFamily="34" charset="0"/>
              </a:rPr>
              <a:t>Brewitt</a:t>
            </a:r>
            <a:r>
              <a:rPr lang="en-GB" sz="1000" dirty="0">
                <a:solidFill>
                  <a:schemeClr val="tx1">
                    <a:lumMod val="75000"/>
                    <a:lumOff val="25000"/>
                  </a:schemeClr>
                </a:solidFill>
                <a:effectLst/>
                <a:latin typeface="HelveticaNeueLT Std Lt" panose="020B0403020202020204" pitchFamily="34" charset="0"/>
              </a:rPr>
              <a:t>, C., Wilhelm, J., </a:t>
            </a:r>
            <a:r>
              <a:rPr lang="en-GB" sz="1000" b="1" dirty="0">
                <a:solidFill>
                  <a:schemeClr val="tx1">
                    <a:lumMod val="75000"/>
                    <a:lumOff val="25000"/>
                  </a:schemeClr>
                </a:solidFill>
                <a:effectLst/>
                <a:latin typeface="HelveticaNeueLT Std" panose="020B0604020202020204" pitchFamily="34" charset="0"/>
              </a:rPr>
              <a:t>Gyevnar, B.</a:t>
            </a:r>
            <a:r>
              <a:rPr lang="en-GB" sz="1000" dirty="0">
                <a:solidFill>
                  <a:schemeClr val="tx1">
                    <a:lumMod val="75000"/>
                    <a:lumOff val="25000"/>
                  </a:schemeClr>
                </a:solidFill>
                <a:effectLst/>
                <a:latin typeface="HelveticaNeueLT Std" panose="020B0604020202020204" pitchFamily="34" charset="0"/>
              </a:rPr>
              <a:t>, </a:t>
            </a:r>
            <a:r>
              <a:rPr lang="en-GB" sz="1000" dirty="0" err="1">
                <a:solidFill>
                  <a:schemeClr val="tx1">
                    <a:lumMod val="75000"/>
                    <a:lumOff val="25000"/>
                  </a:schemeClr>
                </a:solidFill>
                <a:effectLst/>
                <a:latin typeface="HelveticaNeueLT Std Lt" panose="020B0403020202020204" pitchFamily="34" charset="0"/>
              </a:rPr>
              <a:t>Eiras</a:t>
            </a:r>
            <a:r>
              <a:rPr lang="en-GB" sz="1000" dirty="0">
                <a:solidFill>
                  <a:schemeClr val="tx1">
                    <a:lumMod val="75000"/>
                    <a:lumOff val="25000"/>
                  </a:schemeClr>
                </a:solidFill>
                <a:effectLst/>
                <a:latin typeface="HelveticaNeueLT Std Lt" panose="020B0403020202020204" pitchFamily="34" charset="0"/>
              </a:rPr>
              <a:t>, F., </a:t>
            </a:r>
            <a:r>
              <a:rPr lang="en-GB" sz="1000" dirty="0" err="1">
                <a:solidFill>
                  <a:schemeClr val="tx1">
                    <a:lumMod val="75000"/>
                    <a:lumOff val="25000"/>
                  </a:schemeClr>
                </a:solidFill>
                <a:effectLst/>
                <a:latin typeface="HelveticaNeueLT Std Lt" panose="020B0403020202020204" pitchFamily="34" charset="0"/>
              </a:rPr>
              <a:t>Dobre</a:t>
            </a:r>
            <a:r>
              <a:rPr lang="en-GB" sz="1000" dirty="0">
                <a:solidFill>
                  <a:schemeClr val="tx1">
                    <a:lumMod val="75000"/>
                    <a:lumOff val="25000"/>
                  </a:schemeClr>
                </a:solidFill>
                <a:effectLst/>
                <a:latin typeface="HelveticaNeueLT Std Lt" panose="020B0403020202020204" pitchFamily="34" charset="0"/>
              </a:rPr>
              <a:t>, M., &amp; Ramamoorthy, S. (2021, March 15). Interpretable Goal-based Prediction and Planning for Autonomous Driving. </a:t>
            </a:r>
            <a:r>
              <a:rPr lang="en-GB" sz="1000" i="1" dirty="0">
                <a:solidFill>
                  <a:schemeClr val="tx1">
                    <a:lumMod val="75000"/>
                    <a:lumOff val="25000"/>
                  </a:schemeClr>
                </a:solidFill>
                <a:effectLst/>
                <a:latin typeface="HelveticaNeueLT Std Lt" panose="020B0403020202020204" pitchFamily="34" charset="0"/>
              </a:rPr>
              <a:t>IEEE International Conference on Robotics and Automation (ICRA)</a:t>
            </a:r>
            <a:endParaRPr lang="en-GB" sz="1000" dirty="0">
              <a:solidFill>
                <a:schemeClr val="tx1">
                  <a:lumMod val="85000"/>
                  <a:lumOff val="15000"/>
                </a:schemeClr>
              </a:solidFill>
              <a:latin typeface="HelveticaNeueLT Std Lt" panose="020B0403020202020204" pitchFamily="34" charset="0"/>
            </a:endParaRPr>
          </a:p>
        </p:txBody>
      </p:sp>
    </p:spTree>
    <p:extLst>
      <p:ext uri="{BB962C8B-B14F-4D97-AF65-F5344CB8AC3E}">
        <p14:creationId xmlns:p14="http://schemas.microsoft.com/office/powerpoint/2010/main" val="36336306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4|13.2|7.2|29.2"/>
</p:tagLst>
</file>

<file path=ppt/tags/tag2.xml><?xml version="1.0" encoding="utf-8"?>
<p:tagLst xmlns:a="http://schemas.openxmlformats.org/drawingml/2006/main" xmlns:r="http://schemas.openxmlformats.org/officeDocument/2006/relationships" xmlns:p="http://schemas.openxmlformats.org/presentationml/2006/main">
  <p:tag name="TIMING" val="|28.7"/>
</p:tagLst>
</file>

<file path=ppt/tags/tag3.xml><?xml version="1.0" encoding="utf-8"?>
<p:tagLst xmlns:a="http://schemas.openxmlformats.org/drawingml/2006/main" xmlns:r="http://schemas.openxmlformats.org/officeDocument/2006/relationships" xmlns:p="http://schemas.openxmlformats.org/presentationml/2006/main">
  <p:tag name="TIMING" val="|14.1"/>
</p:tagLst>
</file>

<file path=ppt/tags/tag4.xml><?xml version="1.0" encoding="utf-8"?>
<p:tagLst xmlns:a="http://schemas.openxmlformats.org/drawingml/2006/main" xmlns:r="http://schemas.openxmlformats.org/officeDocument/2006/relationships" xmlns:p="http://schemas.openxmlformats.org/presentationml/2006/main">
  <p:tag name="TIMING" val="|28.6"/>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E210EC291BE24E8259E796BA0E1121" ma:contentTypeVersion="6" ma:contentTypeDescription="Create a new document." ma:contentTypeScope="" ma:versionID="72361a7cafe30b2994638b9ff8673227">
  <xsd:schema xmlns:xsd="http://www.w3.org/2001/XMLSchema" xmlns:xs="http://www.w3.org/2001/XMLSchema" xmlns:p="http://schemas.microsoft.com/office/2006/metadata/properties" xmlns:ns3="f0cc936e-abaa-4e43-a68a-4fa47fc9a2dc" xmlns:ns4="732336ee-c087-45cf-8540-cd40eb8c11a3" targetNamespace="http://schemas.microsoft.com/office/2006/metadata/properties" ma:root="true" ma:fieldsID="c3396d50e64b7e6ef5bca698c19c205c" ns3:_="" ns4:_="">
    <xsd:import namespace="f0cc936e-abaa-4e43-a68a-4fa47fc9a2dc"/>
    <xsd:import namespace="732336ee-c087-45cf-8540-cd40eb8c11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c936e-abaa-4e43-a68a-4fa47fc9a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2336ee-c087-45cf-8540-cd40eb8c11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D3E143-D10C-4BD1-8F45-3D02631EFD43}">
  <ds:schemaRefs>
    <ds:schemaRef ds:uri="http://schemas.microsoft.com/sharepoint/v3/contenttype/forms"/>
  </ds:schemaRefs>
</ds:datastoreItem>
</file>

<file path=customXml/itemProps2.xml><?xml version="1.0" encoding="utf-8"?>
<ds:datastoreItem xmlns:ds="http://schemas.openxmlformats.org/officeDocument/2006/customXml" ds:itemID="{6EA9648C-D9CC-4472-A946-6144838921CA}">
  <ds:schemaRefs>
    <ds:schemaRef ds:uri="732336ee-c087-45cf-8540-cd40eb8c11a3"/>
    <ds:schemaRef ds:uri="f0cc936e-abaa-4e43-a68a-4fa47fc9a2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6CB04AD-EC84-4758-94AD-D16FBBA5E0BC}">
  <ds:schemaRef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schemas.microsoft.com/office/2006/documentManagement/types"/>
    <ds:schemaRef ds:uri="http://schemas.openxmlformats.org/package/2006/metadata/core-properties"/>
    <ds:schemaRef ds:uri="732336ee-c087-45cf-8540-cd40eb8c11a3"/>
    <ds:schemaRef ds:uri="f0cc936e-abaa-4e43-a68a-4fa47fc9a2dc"/>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1455</TotalTime>
  <Words>8748</Words>
  <Application>Microsoft Office PowerPoint</Application>
  <PresentationFormat>On-screen Show (16:9)</PresentationFormat>
  <Paragraphs>934</Paragraphs>
  <Slides>97</Slides>
  <Notes>4</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Arial</vt:lpstr>
      <vt:lpstr>HelveticaNeueLT Std Med</vt:lpstr>
      <vt:lpstr>Wingdings</vt:lpstr>
      <vt:lpstr>DengXian</vt:lpstr>
      <vt:lpstr>HelveticaNeueLT Std Lt</vt:lpstr>
      <vt:lpstr>Futura Std Book</vt:lpstr>
      <vt:lpstr>Cambria Math</vt:lpstr>
      <vt:lpstr>HelveticaNeueLT Std</vt:lpstr>
      <vt:lpstr>Abadi Extra Light</vt:lpstr>
      <vt:lpstr>Simple Light</vt:lpstr>
      <vt:lpstr>How do we make explainable AI work for people?</vt:lpstr>
      <vt:lpstr>AGENDA</vt:lpstr>
      <vt:lpstr>INTRO – A FIRE IN THE FOREST</vt:lpstr>
      <vt:lpstr>INTRO – A FIRE IN THE FOREST</vt:lpstr>
      <vt:lpstr>PROBLEMS – A FIRE IN THE FOREST</vt:lpstr>
      <vt:lpstr>SOCIALLY/EPISTEMICALLY/SAFETY-CRITICAL SYSTEMS</vt:lpstr>
      <vt:lpstr>DISCLAIMER – FOCUS ON CLASSICAL XAI</vt:lpstr>
      <vt:lpstr>AGENDA</vt:lpstr>
      <vt:lpstr>MOTIVATION FOR XAI IS MISPLACED</vt:lpstr>
      <vt:lpstr>TOWER OF BABEL OF XAI – THE PROBLEM</vt:lpstr>
      <vt:lpstr>TOWER BABEL OF XAI – PROPOSED SOLUTION</vt:lpstr>
      <vt:lpstr>TRANSPARENCY AS AN END</vt:lpstr>
      <vt:lpstr>BLIND RELIANCE ON BLACK-BOX AI</vt:lpstr>
      <vt:lpstr>UNACTIONABLE EXPLANATIONS</vt:lpstr>
      <vt:lpstr>TRANSPARENCY AS A MEANS</vt:lpstr>
      <vt:lpstr>MOTIVATION FOR XAI IS MISPLACED</vt:lpstr>
      <vt:lpstr>THE TRANSPARENCY GAP</vt:lpstr>
      <vt:lpstr>TRANSPARENCY DESIGN CHECKLIST</vt:lpstr>
      <vt:lpstr>AGENDA</vt:lpstr>
      <vt:lpstr>UNRELIABLE XAI</vt:lpstr>
      <vt:lpstr>MISUSING SHAPLEY VALUES</vt:lpstr>
      <vt:lpstr>MISUSING SHAPLEY VALUES</vt:lpstr>
      <vt:lpstr>MISUSING SHAPLEY VALUES</vt:lpstr>
      <vt:lpstr>HIGHLIGHTING MISLEADING SALIENCY MAPS</vt:lpstr>
      <vt:lpstr>ATTENTION IS NOT (NOT) EXPLANATION</vt:lpstr>
      <vt:lpstr>ATTENTION IS NOT (NOT) EXPLANATION</vt:lpstr>
      <vt:lpstr>BRITTLE COUNTERFACTUALS</vt:lpstr>
      <vt:lpstr>USE WITH CARE</vt:lpstr>
      <vt:lpstr>AGENDA</vt:lpstr>
      <vt:lpstr>ISSUES OF EVALUATION</vt:lpstr>
      <vt:lpstr>WHY DO WE EVALUATE?</vt:lpstr>
      <vt:lpstr>WHY DO WE EVALUATE?</vt:lpstr>
      <vt:lpstr>QUANTITATIVE EVALUATION IS ILL-POSED</vt:lpstr>
      <vt:lpstr>QUANTITATIVE EVALUATION IS ILL-POSED</vt:lpstr>
      <vt:lpstr>LACK OF QUALITATIVE EVALUATION</vt:lpstr>
      <vt:lpstr>LACK OF QUALITATIVE EVALUATION</vt:lpstr>
      <vt:lpstr>USER STUDIES ARE BADLY DESIGNED</vt:lpstr>
      <vt:lpstr>USER STUDIES CHECKLIST</vt:lpstr>
      <vt:lpstr>USER STUDIES ARE BADLY DESIGNED</vt:lpstr>
      <vt:lpstr>To summarise so far…</vt:lpstr>
      <vt:lpstr>AN AGENDA FOR BETTER XAI</vt:lpstr>
      <vt:lpstr>AGENDA</vt:lpstr>
      <vt:lpstr>MULTI-AGENT SYSTEMS (MAS)</vt:lpstr>
      <vt:lpstr>CHALLENGES OF MAS</vt:lpstr>
      <vt:lpstr>AUTONOMOUS DRIVING – DOMAIN OF APPLICATION</vt:lpstr>
      <vt:lpstr>AGENDA</vt:lpstr>
      <vt:lpstr>CLASSICAL XAI – NARY A THEORY</vt:lpstr>
      <vt:lpstr>HUMAN-CENTRIC XAI – WITHOUT USER REQUIREMENTS</vt:lpstr>
      <vt:lpstr>HUMAN-CENTRIC XAI – WITH USER REQUIREMENTS</vt:lpstr>
      <vt:lpstr>HOW TO ELICIT REQUIREMENTS?</vt:lpstr>
      <vt:lpstr>HUMAN EXPLANATIONS FOR AUTONOMOUS DRIVING DECISIONS (HEADD)</vt:lpstr>
      <vt:lpstr>HEADD – ARISTOTLEAN FRAMEWORK</vt:lpstr>
      <vt:lpstr>WHY CAUSAL EXPLANATIONS?</vt:lpstr>
      <vt:lpstr>HEADD</vt:lpstr>
      <vt:lpstr>HEADD – EXAMPLE SCENARIOS</vt:lpstr>
      <vt:lpstr>HEADD – EXAMPLE SCENARIOS</vt:lpstr>
      <vt:lpstr>HEADD – EXAMPLE EXPLANATIONS</vt:lpstr>
      <vt:lpstr>HEADD - RATINGS</vt:lpstr>
      <vt:lpstr>HEADD – INSIGHTS FROM THE COGNITIVE SCIENCES</vt:lpstr>
      <vt:lpstr>HEADD – INSIGHTS FROM THE COGNITIVE SCIENCES</vt:lpstr>
      <vt:lpstr>HEADD – TELEOLOGY IS BEST PREDICTOR OF QUALITY</vt:lpstr>
      <vt:lpstr>HEADD – HUMAN OR AGENT? DOESN’T MATTER</vt:lpstr>
      <vt:lpstr>HEADD – HUMAN OR AGENT? DOESN’T MATTER</vt:lpstr>
      <vt:lpstr>HEADD – HUMAN OR AGENT? DOESN’T MATTER</vt:lpstr>
      <vt:lpstr>AGENDA</vt:lpstr>
      <vt:lpstr>WHY CAUSAL EXPLANATIONS?</vt:lpstr>
      <vt:lpstr>ILLUSTRATIVE SCENARIO</vt:lpstr>
      <vt:lpstr>EXAMPLE INTERACTION</vt:lpstr>
      <vt:lpstr>CAUSAL EXPLANATIONS FOR MULTI-AGENT SYSTEMS (CEMA)</vt:lpstr>
      <vt:lpstr>WHY USE CEMA?</vt:lpstr>
      <vt:lpstr>STRUCTURE OF CEMA</vt:lpstr>
      <vt:lpstr>THREE-STEP APPROACH</vt:lpstr>
      <vt:lpstr>COUNTERFACTUAL EFFECT SIZE MODEL (CESM)</vt:lpstr>
      <vt:lpstr>ROLLBACK</vt:lpstr>
      <vt:lpstr>ROLLBACK</vt:lpstr>
      <vt:lpstr>ROLLBACK</vt:lpstr>
      <vt:lpstr>SAMPLE (COUNTER)FACTUALS</vt:lpstr>
      <vt:lpstr>SAMPLE (COUNTER)FACTUALS</vt:lpstr>
      <vt:lpstr>SAMPLE (COUNTER)FACTUALS</vt:lpstr>
      <vt:lpstr>CALCULATE – SOME NOTATION</vt:lpstr>
      <vt:lpstr>CALCULATE – TELEOLOGICAL CAUSES</vt:lpstr>
      <vt:lpstr>CALCULATE – TELEOLOGICAL CAUSES</vt:lpstr>
      <vt:lpstr>CALCULATE – MECHANISTIC CAUSES</vt:lpstr>
      <vt:lpstr>ROBUSTNESS – MECHANISTIC CAUSES</vt:lpstr>
      <vt:lpstr>FOUR SCENARIOS</vt:lpstr>
      <vt:lpstr>NATURAL LANGUAGE GENERATION</vt:lpstr>
      <vt:lpstr>HUMAN EVALUATION</vt:lpstr>
      <vt:lpstr>HUMAN EVALUATION</vt:lpstr>
      <vt:lpstr>BENEFITS</vt:lpstr>
      <vt:lpstr>AGENDA</vt:lpstr>
      <vt:lpstr>WHAT IS NEXT?</vt:lpstr>
      <vt:lpstr>TAKEAWAYS</vt:lpstr>
      <vt:lpstr>ACKNOWLEDGEMENTS</vt:lpstr>
      <vt:lpstr>Thank you! Read more about my work:</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Multi-Agent Reinforcement Learning with Selective Parameter Sharing</dc:title>
  <cp:lastModifiedBy>Balint Gyevnar</cp:lastModifiedBy>
  <cp:revision>2</cp:revision>
  <dcterms:modified xsi:type="dcterms:W3CDTF">2024-04-23T19:05:21Z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0x010100DCE210EC291BE24E8259E796BA0E1121</vt:lpwstr>
  </property>
</Properties>
</file>